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267" r:id="rId5"/>
    <p:sldId id="256" r:id="rId6"/>
    <p:sldId id="328" r:id="rId7"/>
    <p:sldId id="329" r:id="rId8"/>
    <p:sldId id="330" r:id="rId9"/>
    <p:sldId id="331" r:id="rId10"/>
    <p:sldId id="332" r:id="rId11"/>
    <p:sldId id="337" r:id="rId12"/>
    <p:sldId id="338" r:id="rId13"/>
    <p:sldId id="333" r:id="rId14"/>
    <p:sldId id="334" r:id="rId15"/>
    <p:sldId id="335" r:id="rId16"/>
    <p:sldId id="336" r:id="rId17"/>
    <p:sldId id="318" r:id="rId18"/>
    <p:sldId id="327" r:id="rId19"/>
    <p:sldId id="324" r:id="rId20"/>
    <p:sldId id="325" r:id="rId21"/>
    <p:sldId id="32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9D2"/>
    <a:srgbClr val="CC8D00"/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3052E-66D9-4611-85C3-82144B58449B}" v="64" dt="2025-08-06T08:45:57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08" y="288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alyan Reddy Meka" userId="0b554aaf-01e7-4194-81d8-f2104f25b186" providerId="ADAL" clId="{A259F7E0-F97F-402C-B93B-174B7FE39178}"/>
    <pc:docChg chg="undo custSel addSld delSld modSld">
      <pc:chgData name="Pavan Kalyan Reddy Meka" userId="0b554aaf-01e7-4194-81d8-f2104f25b186" providerId="ADAL" clId="{A259F7E0-F97F-402C-B93B-174B7FE39178}" dt="2025-07-19T19:38:08.516" v="150"/>
      <pc:docMkLst>
        <pc:docMk/>
      </pc:docMkLst>
      <pc:sldChg chg="modSp mod">
        <pc:chgData name="Pavan Kalyan Reddy Meka" userId="0b554aaf-01e7-4194-81d8-f2104f25b186" providerId="ADAL" clId="{A259F7E0-F97F-402C-B93B-174B7FE39178}" dt="2025-07-19T19:28:53.662" v="147" actId="20577"/>
        <pc:sldMkLst>
          <pc:docMk/>
          <pc:sldMk cId="3035040294" sldId="256"/>
        </pc:sldMkLst>
        <pc:spChg chg="mod">
          <ac:chgData name="Pavan Kalyan Reddy Meka" userId="0b554aaf-01e7-4194-81d8-f2104f25b186" providerId="ADAL" clId="{A259F7E0-F97F-402C-B93B-174B7FE39178}" dt="2025-07-19T19:28:53.662" v="147" actId="20577"/>
          <ac:spMkLst>
            <pc:docMk/>
            <pc:sldMk cId="3035040294" sldId="256"/>
            <ac:spMk id="2" creationId="{12307E03-5607-C286-502F-896BDDE9B00F}"/>
          </ac:spMkLst>
        </pc:spChg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361594818" sldId="257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666090097" sldId="258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932748493" sldId="259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870390396" sldId="260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4010976476" sldId="262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1119801829" sldId="266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4251855305" sldId="268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1404612451" sldId="269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396541706" sldId="270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790469898" sldId="273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846219069" sldId="274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510770798" sldId="275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617692043" sldId="280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618194783" sldId="283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44562826" sldId="295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236811927" sldId="297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4250242302" sldId="298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491471171" sldId="300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1787866221" sldId="302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1363357115" sldId="304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867573655" sldId="305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206645986" sldId="306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950440284" sldId="310"/>
        </pc:sldMkLst>
      </pc:sldChg>
      <pc:sldChg chg="add del">
        <pc:chgData name="Pavan Kalyan Reddy Meka" userId="0b554aaf-01e7-4194-81d8-f2104f25b186" providerId="ADAL" clId="{A259F7E0-F97F-402C-B93B-174B7FE39178}" dt="2025-07-19T19:06:23.599" v="111" actId="2696"/>
        <pc:sldMkLst>
          <pc:docMk/>
          <pc:sldMk cId="3126466637" sldId="321"/>
        </pc:sldMkLst>
      </pc:sldChg>
      <pc:sldChg chg="modSp mod">
        <pc:chgData name="Pavan Kalyan Reddy Meka" userId="0b554aaf-01e7-4194-81d8-f2104f25b186" providerId="ADAL" clId="{A259F7E0-F97F-402C-B93B-174B7FE39178}" dt="2025-07-15T22:27:16.617" v="42" actId="20577"/>
        <pc:sldMkLst>
          <pc:docMk/>
          <pc:sldMk cId="2563625407" sldId="323"/>
        </pc:sldMkLst>
      </pc:sldChg>
      <pc:sldChg chg="modSp mod">
        <pc:chgData name="Pavan Kalyan Reddy Meka" userId="0b554aaf-01e7-4194-81d8-f2104f25b186" providerId="ADAL" clId="{A259F7E0-F97F-402C-B93B-174B7FE39178}" dt="2025-07-19T19:28:42.138" v="145" actId="20577"/>
        <pc:sldMkLst>
          <pc:docMk/>
          <pc:sldMk cId="3495483778" sldId="324"/>
        </pc:sldMkLst>
        <pc:spChg chg="mod">
          <ac:chgData name="Pavan Kalyan Reddy Meka" userId="0b554aaf-01e7-4194-81d8-f2104f25b186" providerId="ADAL" clId="{A259F7E0-F97F-402C-B93B-174B7FE39178}" dt="2025-07-19T19:28:42.138" v="145" actId="20577"/>
          <ac:spMkLst>
            <pc:docMk/>
            <pc:sldMk cId="3495483778" sldId="324"/>
            <ac:spMk id="2" creationId="{0D28976D-8FA7-6984-0CD6-BDFB3AFB9D83}"/>
          </ac:spMkLst>
        </pc:spChg>
        <pc:spChg chg="mod">
          <ac:chgData name="Pavan Kalyan Reddy Meka" userId="0b554aaf-01e7-4194-81d8-f2104f25b186" providerId="ADAL" clId="{A259F7E0-F97F-402C-B93B-174B7FE39178}" dt="2025-07-15T22:22:00.050" v="3" actId="1076"/>
          <ac:spMkLst>
            <pc:docMk/>
            <pc:sldMk cId="3495483778" sldId="324"/>
            <ac:spMk id="3" creationId="{9FECFD01-5EC2-61C7-151C-56F8E3CCC00F}"/>
          </ac:spMkLst>
        </pc:spChg>
      </pc:sldChg>
      <pc:sldChg chg="modSp mod">
        <pc:chgData name="Pavan Kalyan Reddy Meka" userId="0b554aaf-01e7-4194-81d8-f2104f25b186" providerId="ADAL" clId="{A259F7E0-F97F-402C-B93B-174B7FE39178}" dt="2025-07-19T19:28:37.421" v="143" actId="20577"/>
        <pc:sldMkLst>
          <pc:docMk/>
          <pc:sldMk cId="2601461702" sldId="325"/>
        </pc:sldMkLst>
        <pc:spChg chg="mod">
          <ac:chgData name="Pavan Kalyan Reddy Meka" userId="0b554aaf-01e7-4194-81d8-f2104f25b186" providerId="ADAL" clId="{A259F7E0-F97F-402C-B93B-174B7FE39178}" dt="2025-07-19T19:28:37.421" v="143" actId="20577"/>
          <ac:spMkLst>
            <pc:docMk/>
            <pc:sldMk cId="2601461702" sldId="325"/>
            <ac:spMk id="2" creationId="{8493F06F-F707-5283-BAEF-0B78BC2EB449}"/>
          </ac:spMkLst>
        </pc:spChg>
        <pc:picChg chg="mod">
          <ac:chgData name="Pavan Kalyan Reddy Meka" userId="0b554aaf-01e7-4194-81d8-f2104f25b186" providerId="ADAL" clId="{A259F7E0-F97F-402C-B93B-174B7FE39178}" dt="2025-07-19T19:28:12.903" v="134" actId="1076"/>
          <ac:picMkLst>
            <pc:docMk/>
            <pc:sldMk cId="2601461702" sldId="325"/>
            <ac:picMk id="9" creationId="{DD3CECDC-7E7F-B4FA-92AE-855A019447DC}"/>
          </ac:picMkLst>
        </pc:picChg>
      </pc:sldChg>
      <pc:sldChg chg="addSp delSp modSp add del mod modTransition modAnim">
        <pc:chgData name="Pavan Kalyan Reddy Meka" userId="0b554aaf-01e7-4194-81d8-f2104f25b186" providerId="ADAL" clId="{A259F7E0-F97F-402C-B93B-174B7FE39178}" dt="2025-07-19T19:38:08.516" v="150"/>
        <pc:sldMkLst>
          <pc:docMk/>
          <pc:sldMk cId="2922827060" sldId="326"/>
        </pc:sldMkLst>
        <pc:spChg chg="mod">
          <ac:chgData name="Pavan Kalyan Reddy Meka" userId="0b554aaf-01e7-4194-81d8-f2104f25b186" providerId="ADAL" clId="{A259F7E0-F97F-402C-B93B-174B7FE39178}" dt="2025-07-19T19:28:31.771" v="141" actId="20577"/>
          <ac:spMkLst>
            <pc:docMk/>
            <pc:sldMk cId="2922827060" sldId="326"/>
            <ac:spMk id="2" creationId="{DA3D4C07-324F-3E35-7F1C-776242B77E36}"/>
          </ac:spMkLst>
        </pc:spChg>
        <pc:spChg chg="mod">
          <ac:chgData name="Pavan Kalyan Reddy Meka" userId="0b554aaf-01e7-4194-81d8-f2104f25b186" providerId="ADAL" clId="{A259F7E0-F97F-402C-B93B-174B7FE39178}" dt="2025-07-19T03:14:47.072" v="93" actId="12"/>
          <ac:spMkLst>
            <pc:docMk/>
            <pc:sldMk cId="2922827060" sldId="326"/>
            <ac:spMk id="3" creationId="{EEAD04EB-30F4-62D4-43F4-543F21567B87}"/>
          </ac:spMkLst>
        </pc:spChg>
        <pc:picChg chg="add mod">
          <ac:chgData name="Pavan Kalyan Reddy Meka" userId="0b554aaf-01e7-4194-81d8-f2104f25b186" providerId="ADAL" clId="{A259F7E0-F97F-402C-B93B-174B7FE39178}" dt="2025-07-19T19:38:08.516" v="150"/>
          <ac:picMkLst>
            <pc:docMk/>
            <pc:sldMk cId="2922827060" sldId="326"/>
            <ac:picMk id="80" creationId="{D7458002-8946-63B1-4A36-CCFEF8593DA0}"/>
          </ac:picMkLst>
        </pc:picChg>
      </pc:sldChg>
      <pc:sldChg chg="modSp mod">
        <pc:chgData name="Pavan Kalyan Reddy Meka" userId="0b554aaf-01e7-4194-81d8-f2104f25b186" providerId="ADAL" clId="{A259F7E0-F97F-402C-B93B-174B7FE39178}" dt="2025-07-19T03:13:28.882" v="92" actId="2711"/>
        <pc:sldMkLst>
          <pc:docMk/>
          <pc:sldMk cId="320732983" sldId="327"/>
        </pc:sldMkLst>
        <pc:graphicFrameChg chg="modGraphic">
          <ac:chgData name="Pavan Kalyan Reddy Meka" userId="0b554aaf-01e7-4194-81d8-f2104f25b186" providerId="ADAL" clId="{A259F7E0-F97F-402C-B93B-174B7FE39178}" dt="2025-07-19T03:13:28.882" v="92" actId="2711"/>
          <ac:graphicFrameMkLst>
            <pc:docMk/>
            <pc:sldMk cId="320732983" sldId="327"/>
            <ac:graphicFrameMk id="4" creationId="{ADF7F78F-4717-FCC9-BD6C-FFCD0847A15D}"/>
          </ac:graphicFrameMkLst>
        </pc:graphicFrameChg>
      </pc:sldChg>
      <pc:sldMasterChg chg="addSldLayout delSldLayout">
        <pc:chgData name="Pavan Kalyan Reddy Meka" userId="0b554aaf-01e7-4194-81d8-f2104f25b186" providerId="ADAL" clId="{A259F7E0-F97F-402C-B93B-174B7FE39178}" dt="2025-07-19T19:06:23.599" v="111" actId="2696"/>
        <pc:sldMasterMkLst>
          <pc:docMk/>
          <pc:sldMasterMk cId="3825614813" sldId="2147483648"/>
        </pc:sldMasterMkLst>
        <pc:sldLayoutChg chg="add del">
          <pc:chgData name="Pavan Kalyan Reddy Meka" userId="0b554aaf-01e7-4194-81d8-f2104f25b186" providerId="ADAL" clId="{A259F7E0-F97F-402C-B93B-174B7FE39178}" dt="2025-07-19T19:06:23.599" v="111" actId="2696"/>
          <pc:sldLayoutMkLst>
            <pc:docMk/>
            <pc:sldMasterMk cId="3825614813" sldId="2147483648"/>
            <pc:sldLayoutMk cId="3329532574" sldId="2147483715"/>
          </pc:sldLayoutMkLst>
        </pc:sldLayoutChg>
        <pc:sldLayoutChg chg="add del">
          <pc:chgData name="Pavan Kalyan Reddy Meka" userId="0b554aaf-01e7-4194-81d8-f2104f25b186" providerId="ADAL" clId="{A259F7E0-F97F-402C-B93B-174B7FE39178}" dt="2025-07-19T19:06:23.599" v="111" actId="2696"/>
          <pc:sldLayoutMkLst>
            <pc:docMk/>
            <pc:sldMasterMk cId="3825614813" sldId="2147483648"/>
            <pc:sldLayoutMk cId="704210880" sldId="2147483716"/>
          </pc:sldLayoutMkLst>
        </pc:sldLayoutChg>
      </pc:sldMasterChg>
    </pc:docChg>
  </pc:docChgLst>
  <pc:docChgLst>
    <pc:chgData name="Kunal Ghosh" userId="S::ghosh178@purdue.edu::e399b507-3df8-48a1-8100-af264806a955" providerId="AD" clId="Web-{96D4C084-DBD2-2B22-A74F-048830BEA035}"/>
    <pc:docChg chg="delSld modSld">
      <pc:chgData name="Kunal Ghosh" userId="S::ghosh178@purdue.edu::e399b507-3df8-48a1-8100-af264806a955" providerId="AD" clId="Web-{96D4C084-DBD2-2B22-A74F-048830BEA035}" dt="2025-07-19T14:22:46.808" v="98"/>
      <pc:docMkLst>
        <pc:docMk/>
      </pc:docMkLst>
      <pc:sldChg chg="del">
        <pc:chgData name="Kunal Ghosh" userId="S::ghosh178@purdue.edu::e399b507-3df8-48a1-8100-af264806a955" providerId="AD" clId="Web-{96D4C084-DBD2-2B22-A74F-048830BEA035}" dt="2025-07-19T14:15:22.650" v="0"/>
        <pc:sldMkLst>
          <pc:docMk/>
          <pc:sldMk cId="2563625407" sldId="323"/>
        </pc:sldMkLst>
      </pc:sldChg>
      <pc:sldChg chg="modNotes">
        <pc:chgData name="Kunal Ghosh" userId="S::ghosh178@purdue.edu::e399b507-3df8-48a1-8100-af264806a955" providerId="AD" clId="Web-{96D4C084-DBD2-2B22-A74F-048830BEA035}" dt="2025-07-19T14:22:46.808" v="98"/>
        <pc:sldMkLst>
          <pc:docMk/>
          <pc:sldMk cId="320732983" sldId="327"/>
        </pc:sldMkLst>
      </pc:sldChg>
    </pc:docChg>
  </pc:docChgLst>
  <pc:docChgLst>
    <pc:chgData name="Onur Dincol" userId="S::odincol@purdue.edu::4aac5b7b-0dac-4838-9f19-2be492a945fe" providerId="AD" clId="Web-{E279FE95-29F0-EF50-933F-51D1529180FC}"/>
    <pc:docChg chg="modSld">
      <pc:chgData name="Onur Dincol" userId="S::odincol@purdue.edu::4aac5b7b-0dac-4838-9f19-2be492a945fe" providerId="AD" clId="Web-{E279FE95-29F0-EF50-933F-51D1529180FC}" dt="2025-01-29T03:39:58.563" v="1"/>
      <pc:docMkLst>
        <pc:docMk/>
      </pc:docMkLst>
      <pc:sldChg chg="modSp">
        <pc:chgData name="Onur Dincol" userId="S::odincol@purdue.edu::4aac5b7b-0dac-4838-9f19-2be492a945fe" providerId="AD" clId="Web-{E279FE95-29F0-EF50-933F-51D1529180FC}" dt="2025-01-29T03:39:58.563" v="1"/>
        <pc:sldMkLst>
          <pc:docMk/>
          <pc:sldMk cId="2426592814" sldId="320"/>
        </pc:sldMkLst>
      </pc:sldChg>
    </pc:docChg>
  </pc:docChgLst>
  <pc:docChgLst>
    <pc:chgData name="Onur Dincol" userId="S::odincol@purdue.edu::4aac5b7b-0dac-4838-9f19-2be492a945fe" providerId="AD" clId="Web-{3D410DF6-77A0-F0E4-0AE1-50D7E4087896}"/>
    <pc:docChg chg="modSld">
      <pc:chgData name="Onur Dincol" userId="S::odincol@purdue.edu::4aac5b7b-0dac-4838-9f19-2be492a945fe" providerId="AD" clId="Web-{3D410DF6-77A0-F0E4-0AE1-50D7E4087896}" dt="2025-01-30T19:01:26.653" v="0"/>
      <pc:docMkLst>
        <pc:docMk/>
      </pc:docMkLst>
      <pc:sldChg chg="delSp">
        <pc:chgData name="Onur Dincol" userId="S::odincol@purdue.edu::4aac5b7b-0dac-4838-9f19-2be492a945fe" providerId="AD" clId="Web-{3D410DF6-77A0-F0E4-0AE1-50D7E4087896}" dt="2025-01-30T19:01:26.653" v="0"/>
        <pc:sldMkLst>
          <pc:docMk/>
          <pc:sldMk cId="3276290463" sldId="311"/>
        </pc:sldMkLst>
      </pc:sldChg>
    </pc:docChg>
  </pc:docChgLst>
  <pc:docChgLst>
    <pc:chgData name="Okechukwu Nduka" userId="S::onduka@purdue.edu::761591c5-9709-4555-bbd4-86467b2e6d37" providerId="AD" clId="Web-{85C636F7-A9E9-8FB5-1461-87593F2C39C5}"/>
    <pc:docChg chg="modSld">
      <pc:chgData name="Okechukwu Nduka" userId="S::onduka@purdue.edu::761591c5-9709-4555-bbd4-86467b2e6d37" providerId="AD" clId="Web-{85C636F7-A9E9-8FB5-1461-87593F2C39C5}" dt="2025-01-28T03:44:48.311" v="7"/>
      <pc:docMkLst>
        <pc:docMk/>
      </pc:docMkLst>
      <pc:sldChg chg="modSp">
        <pc:chgData name="Okechukwu Nduka" userId="S::onduka@purdue.edu::761591c5-9709-4555-bbd4-86467b2e6d37" providerId="AD" clId="Web-{85C636F7-A9E9-8FB5-1461-87593F2C39C5}" dt="2025-01-28T03:44:48.311" v="7"/>
        <pc:sldMkLst>
          <pc:docMk/>
          <pc:sldMk cId="2426592814" sldId="320"/>
        </pc:sldMkLst>
      </pc:sldChg>
    </pc:docChg>
  </pc:docChgLst>
  <pc:docChgLst>
    <pc:chgData name="Kunal Ghosh" userId="c7d400ffb3130a3a" providerId="LiveId" clId="{692C3EC6-B3C2-43D0-ADE5-E8296C5B605E}"/>
    <pc:docChg chg="undo redo custSel addSld delSld modSld sldOrd">
      <pc:chgData name="Kunal Ghosh" userId="c7d400ffb3130a3a" providerId="LiveId" clId="{692C3EC6-B3C2-43D0-ADE5-E8296C5B605E}" dt="2025-01-24T15:12:21.632" v="2765" actId="20577"/>
      <pc:docMkLst>
        <pc:docMk/>
      </pc:docMkLst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361594818" sldId="257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3666090097" sldId="258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932748493" sldId="259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870390396" sldId="260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4010976476" sldId="262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1119801829" sldId="266"/>
        </pc:sldMkLst>
      </pc:sldChg>
      <pc:sldChg chg="addSp delSp modSp mod">
        <pc:chgData name="Kunal Ghosh" userId="c7d400ffb3130a3a" providerId="LiveId" clId="{692C3EC6-B3C2-43D0-ADE5-E8296C5B605E}" dt="2025-01-22T09:58:49.240" v="1180" actId="403"/>
        <pc:sldMkLst>
          <pc:docMk/>
          <pc:sldMk cId="4154997097" sldId="267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4251855305" sldId="268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1404612451" sldId="269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396541706" sldId="270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790469898" sldId="273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846219069" sldId="274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3510770798" sldId="275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617692043" sldId="280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618194783" sldId="283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344562826" sldId="295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236811927" sldId="297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4250242302" sldId="298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3491471171" sldId="300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1787866221" sldId="302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1363357115" sldId="304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867573655" sldId="305"/>
        </pc:sldMkLst>
      </pc:sldChg>
      <pc:sldChg chg="mod modShow">
        <pc:chgData name="Kunal Ghosh" userId="c7d400ffb3130a3a" providerId="LiveId" clId="{692C3EC6-B3C2-43D0-ADE5-E8296C5B605E}" dt="2025-01-24T05:23:54.055" v="2123" actId="729"/>
        <pc:sldMkLst>
          <pc:docMk/>
          <pc:sldMk cId="206645986" sldId="306"/>
        </pc:sldMkLst>
      </pc:sldChg>
      <pc:sldChg chg="new del">
        <pc:chgData name="Kunal Ghosh" userId="c7d400ffb3130a3a" providerId="LiveId" clId="{692C3EC6-B3C2-43D0-ADE5-E8296C5B605E}" dt="2025-01-22T04:56:07.238" v="59" actId="680"/>
        <pc:sldMkLst>
          <pc:docMk/>
          <pc:sldMk cId="2566284471" sldId="307"/>
        </pc:sldMkLst>
      </pc:sldChg>
      <pc:sldChg chg="addSp delSp modSp new mod ord modClrScheme chgLayout">
        <pc:chgData name="Kunal Ghosh" userId="c7d400ffb3130a3a" providerId="LiveId" clId="{692C3EC6-B3C2-43D0-ADE5-E8296C5B605E}" dt="2025-01-24T15:05:05.314" v="2616" actId="27636"/>
        <pc:sldMkLst>
          <pc:docMk/>
          <pc:sldMk cId="2590382412" sldId="307"/>
        </pc:sldMkLst>
      </pc:sldChg>
      <pc:sldChg chg="new del">
        <pc:chgData name="Kunal Ghosh" userId="c7d400ffb3130a3a" providerId="LiveId" clId="{692C3EC6-B3C2-43D0-ADE5-E8296C5B605E}" dt="2025-01-22T04:55:58.903" v="55" actId="680"/>
        <pc:sldMkLst>
          <pc:docMk/>
          <pc:sldMk cId="2738230894" sldId="307"/>
        </pc:sldMkLst>
      </pc:sldChg>
      <pc:sldChg chg="new del">
        <pc:chgData name="Kunal Ghosh" userId="c7d400ffb3130a3a" providerId="LiveId" clId="{692C3EC6-B3C2-43D0-ADE5-E8296C5B605E}" dt="2025-01-22T04:56:02.453" v="57" actId="680"/>
        <pc:sldMkLst>
          <pc:docMk/>
          <pc:sldMk cId="3076627410" sldId="307"/>
        </pc:sldMkLst>
      </pc:sldChg>
      <pc:sldChg chg="modSp new mod ord">
        <pc:chgData name="Kunal Ghosh" userId="c7d400ffb3130a3a" providerId="LiveId" clId="{692C3EC6-B3C2-43D0-ADE5-E8296C5B605E}" dt="2025-01-24T05:05:35.534" v="1760" actId="20577"/>
        <pc:sldMkLst>
          <pc:docMk/>
          <pc:sldMk cId="1056688820" sldId="308"/>
        </pc:sldMkLst>
      </pc:sldChg>
      <pc:sldChg chg="modSp new mod">
        <pc:chgData name="Kunal Ghosh" userId="c7d400ffb3130a3a" providerId="LiveId" clId="{692C3EC6-B3C2-43D0-ADE5-E8296C5B605E}" dt="2025-01-22T05:01:25.484" v="268" actId="20577"/>
        <pc:sldMkLst>
          <pc:docMk/>
          <pc:sldMk cId="468561105" sldId="309"/>
        </pc:sldMkLst>
      </pc:sldChg>
      <pc:sldChg chg="add mod modShow">
        <pc:chgData name="Kunal Ghosh" userId="c7d400ffb3130a3a" providerId="LiveId" clId="{692C3EC6-B3C2-43D0-ADE5-E8296C5B605E}" dt="2025-01-24T05:23:54.055" v="2123" actId="729"/>
        <pc:sldMkLst>
          <pc:docMk/>
          <pc:sldMk cId="3950440284" sldId="310"/>
        </pc:sldMkLst>
      </pc:sldChg>
      <pc:sldChg chg="modSp add mod modAnim">
        <pc:chgData name="Kunal Ghosh" userId="c7d400ffb3130a3a" providerId="LiveId" clId="{692C3EC6-B3C2-43D0-ADE5-E8296C5B605E}" dt="2025-01-22T09:55:22.858" v="1135" actId="20577"/>
        <pc:sldMkLst>
          <pc:docMk/>
          <pc:sldMk cId="3276290463" sldId="311"/>
        </pc:sldMkLst>
      </pc:sldChg>
      <pc:sldChg chg="modSp add mod modAnim">
        <pc:chgData name="Kunal Ghosh" userId="c7d400ffb3130a3a" providerId="LiveId" clId="{692C3EC6-B3C2-43D0-ADE5-E8296C5B605E}" dt="2025-01-24T15:02:58.818" v="2601" actId="6549"/>
        <pc:sldMkLst>
          <pc:docMk/>
          <pc:sldMk cId="4144218707" sldId="312"/>
        </pc:sldMkLst>
      </pc:sldChg>
      <pc:sldChg chg="modSp add mod modAnim">
        <pc:chgData name="Kunal Ghosh" userId="c7d400ffb3130a3a" providerId="LiveId" clId="{692C3EC6-B3C2-43D0-ADE5-E8296C5B605E}" dt="2025-01-24T15:03:07.490" v="2609" actId="20577"/>
        <pc:sldMkLst>
          <pc:docMk/>
          <pc:sldMk cId="1091338601" sldId="313"/>
        </pc:sldMkLst>
      </pc:sldChg>
      <pc:sldChg chg="modSp add mod modAnim">
        <pc:chgData name="Kunal Ghosh" userId="c7d400ffb3130a3a" providerId="LiveId" clId="{692C3EC6-B3C2-43D0-ADE5-E8296C5B605E}" dt="2025-01-22T09:56:57.639" v="1170"/>
        <pc:sldMkLst>
          <pc:docMk/>
          <pc:sldMk cId="2130742392" sldId="314"/>
        </pc:sldMkLst>
      </pc:sldChg>
      <pc:sldChg chg="addSp modSp add del mod">
        <pc:chgData name="Kunal Ghosh" userId="c7d400ffb3130a3a" providerId="LiveId" clId="{692C3EC6-B3C2-43D0-ADE5-E8296C5B605E}" dt="2025-01-24T05:05:25.831" v="1758" actId="47"/>
        <pc:sldMkLst>
          <pc:docMk/>
          <pc:sldMk cId="339134211" sldId="315"/>
        </pc:sldMkLst>
      </pc:sldChg>
      <pc:sldChg chg="modSp add del mod">
        <pc:chgData name="Kunal Ghosh" userId="c7d400ffb3130a3a" providerId="LiveId" clId="{692C3EC6-B3C2-43D0-ADE5-E8296C5B605E}" dt="2025-01-24T05:22:09.124" v="2111" actId="47"/>
        <pc:sldMkLst>
          <pc:docMk/>
          <pc:sldMk cId="2786987040" sldId="316"/>
        </pc:sldMkLst>
      </pc:sldChg>
      <pc:sldChg chg="addSp delSp modSp add mod">
        <pc:chgData name="Kunal Ghosh" userId="c7d400ffb3130a3a" providerId="LiveId" clId="{692C3EC6-B3C2-43D0-ADE5-E8296C5B605E}" dt="2025-01-24T15:12:21.632" v="2765" actId="20577"/>
        <pc:sldMkLst>
          <pc:docMk/>
          <pc:sldMk cId="2503109505" sldId="317"/>
        </pc:sldMkLst>
      </pc:sldChg>
      <pc:sldChg chg="addSp delSp modSp new mod chgLayout">
        <pc:chgData name="Kunal Ghosh" userId="c7d400ffb3130a3a" providerId="LiveId" clId="{692C3EC6-B3C2-43D0-ADE5-E8296C5B605E}" dt="2025-01-24T05:23:21.355" v="2122" actId="20577"/>
        <pc:sldMkLst>
          <pc:docMk/>
          <pc:sldMk cId="2235171186" sldId="318"/>
        </pc:sldMkLst>
      </pc:sldChg>
      <pc:sldChg chg="modSp add mod modAnim">
        <pc:chgData name="Kunal Ghosh" userId="c7d400ffb3130a3a" providerId="LiveId" clId="{692C3EC6-B3C2-43D0-ADE5-E8296C5B605E}" dt="2025-01-24T05:28:57.226" v="2271" actId="6549"/>
        <pc:sldMkLst>
          <pc:docMk/>
          <pc:sldMk cId="4123971144" sldId="319"/>
        </pc:sldMkLst>
      </pc:sldChg>
      <pc:sldChg chg="addSp delSp modSp new mod modClrScheme chgLayout">
        <pc:chgData name="Kunal Ghosh" userId="c7d400ffb3130a3a" providerId="LiveId" clId="{692C3EC6-B3C2-43D0-ADE5-E8296C5B605E}" dt="2025-01-24T14:11:42.967" v="2512" actId="6549"/>
        <pc:sldMkLst>
          <pc:docMk/>
          <pc:sldMk cId="2426592814" sldId="320"/>
        </pc:sldMkLst>
      </pc:sldChg>
      <pc:sldChg chg="modSp new mod">
        <pc:chgData name="Kunal Ghosh" userId="c7d400ffb3130a3a" providerId="LiveId" clId="{692C3EC6-B3C2-43D0-ADE5-E8296C5B605E}" dt="2025-01-24T14:13:15.182" v="2595" actId="404"/>
        <pc:sldMkLst>
          <pc:docMk/>
          <pc:sldMk cId="3126466637" sldId="321"/>
        </pc:sldMkLst>
      </pc:sldChg>
    </pc:docChg>
  </pc:docChgLst>
  <pc:docChgLst>
    <pc:chgData name="Sai Praveesha Nuka" userId="S::snuka@purdue.edu::352253d6-4186-483d-8183-3040e128b111" providerId="AD" clId="Web-{0C2C4DA6-B5B3-350A-AB32-36D4C1CAF6FD}"/>
    <pc:docChg chg="modSld">
      <pc:chgData name="Sai Praveesha Nuka" userId="S::snuka@purdue.edu::352253d6-4186-483d-8183-3040e128b111" providerId="AD" clId="Web-{0C2C4DA6-B5B3-350A-AB32-36D4C1CAF6FD}" dt="2025-07-19T17:56:16.247" v="1"/>
      <pc:docMkLst>
        <pc:docMk/>
      </pc:docMkLst>
      <pc:sldChg chg="addSp delSp modSp">
        <pc:chgData name="Sai Praveesha Nuka" userId="S::snuka@purdue.edu::352253d6-4186-483d-8183-3040e128b111" providerId="AD" clId="Web-{0C2C4DA6-B5B3-350A-AB32-36D4C1CAF6FD}" dt="2025-07-19T17:56:16.247" v="1"/>
        <pc:sldMkLst>
          <pc:docMk/>
          <pc:sldMk cId="4154997097" sldId="267"/>
        </pc:sldMkLst>
      </pc:sldChg>
    </pc:docChg>
  </pc:docChgLst>
  <pc:docChgLst>
    <pc:chgData name="Onur Dincol" userId="S::odincol@purdue.edu::4aac5b7b-0dac-4838-9f19-2be492a945fe" providerId="AD" clId="Web-{59987D77-52A1-A403-E04D-1ED9BC3F9DBA}"/>
    <pc:docChg chg="modSld">
      <pc:chgData name="Onur Dincol" userId="S::odincol@purdue.edu::4aac5b7b-0dac-4838-9f19-2be492a945fe" providerId="AD" clId="Web-{59987D77-52A1-A403-E04D-1ED9BC3F9DBA}" dt="2025-01-29T04:29:47.562" v="100" actId="20577"/>
      <pc:docMkLst>
        <pc:docMk/>
      </pc:docMkLst>
      <pc:sldChg chg="modSp">
        <pc:chgData name="Onur Dincol" userId="S::odincol@purdue.edu::4aac5b7b-0dac-4838-9f19-2be492a945fe" providerId="AD" clId="Web-{59987D77-52A1-A403-E04D-1ED9BC3F9DBA}" dt="2025-01-29T04:29:47.562" v="100" actId="20577"/>
        <pc:sldMkLst>
          <pc:docMk/>
          <pc:sldMk cId="3276290463" sldId="311"/>
        </pc:sldMkLst>
      </pc:sldChg>
    </pc:docChg>
  </pc:docChgLst>
  <pc:docChgLst>
    <pc:chgData name="Kunal Ghosh" userId="e399b507-3df8-48a1-8100-af264806a955" providerId="ADAL" clId="{CDD624BD-A36B-4E56-ADBF-DEB755A2B135}"/>
    <pc:docChg chg="modSld">
      <pc:chgData name="Kunal Ghosh" userId="e399b507-3df8-48a1-8100-af264806a955" providerId="ADAL" clId="{CDD624BD-A36B-4E56-ADBF-DEB755A2B135}" dt="2025-07-19T15:05:13.534" v="17"/>
      <pc:docMkLst>
        <pc:docMk/>
      </pc:docMkLst>
      <pc:sldChg chg="addSp delSp modSp mod modTransition modAnim">
        <pc:chgData name="Kunal Ghosh" userId="e399b507-3df8-48a1-8100-af264806a955" providerId="ADAL" clId="{CDD624BD-A36B-4E56-ADBF-DEB755A2B135}" dt="2025-07-19T15:05:13.534" v="17"/>
        <pc:sldMkLst>
          <pc:docMk/>
          <pc:sldMk cId="320732983" sldId="327"/>
        </pc:sldMkLst>
        <pc:picChg chg="add mod">
          <ac:chgData name="Kunal Ghosh" userId="e399b507-3df8-48a1-8100-af264806a955" providerId="ADAL" clId="{CDD624BD-A36B-4E56-ADBF-DEB755A2B135}" dt="2025-07-19T15:05:13.534" v="17"/>
          <ac:picMkLst>
            <pc:docMk/>
            <pc:sldMk cId="320732983" sldId="327"/>
            <ac:picMk id="29" creationId="{2A97F386-1BF3-0339-09DB-A2B5B5D12063}"/>
          </ac:picMkLst>
        </pc:picChg>
      </pc:sldChg>
    </pc:docChg>
  </pc:docChgLst>
  <pc:docChgLst>
    <pc:chgData name="Rakesh Prusty" userId="dd15beb7-b102-45cb-a994-b29d00470172" providerId="ADAL" clId="{5280E9B1-2CF7-4195-9083-E5BA57FBD087}"/>
    <pc:docChg chg="custSel addSld delSld modSld sldOrd">
      <pc:chgData name="Rakesh Prusty" userId="dd15beb7-b102-45cb-a994-b29d00470172" providerId="ADAL" clId="{5280E9B1-2CF7-4195-9083-E5BA57FBD087}" dt="2025-07-19T04:14:46.303" v="481" actId="2696"/>
      <pc:docMkLst>
        <pc:docMk/>
      </pc:docMkLst>
      <pc:sldChg chg="modSp mod ord">
        <pc:chgData name="Rakesh Prusty" userId="dd15beb7-b102-45cb-a994-b29d00470172" providerId="ADAL" clId="{5280E9B1-2CF7-4195-9083-E5BA57FBD087}" dt="2025-07-15T05:16:37.824" v="16" actId="313"/>
        <pc:sldMkLst>
          <pc:docMk/>
          <pc:sldMk cId="2563625407" sldId="323"/>
        </pc:sldMkLst>
      </pc:sldChg>
      <pc:sldChg chg="modSp mod">
        <pc:chgData name="Rakesh Prusty" userId="dd15beb7-b102-45cb-a994-b29d00470172" providerId="ADAL" clId="{5280E9B1-2CF7-4195-9083-E5BA57FBD087}" dt="2025-07-19T04:09:14.965" v="452" actId="14100"/>
        <pc:sldMkLst>
          <pc:docMk/>
          <pc:sldMk cId="2601461702" sldId="325"/>
        </pc:sldMkLst>
        <pc:graphicFrameChg chg="mod modGraphic">
          <ac:chgData name="Rakesh Prusty" userId="dd15beb7-b102-45cb-a994-b29d00470172" providerId="ADAL" clId="{5280E9B1-2CF7-4195-9083-E5BA57FBD087}" dt="2025-07-19T04:09:14.965" v="452" actId="14100"/>
          <ac:graphicFrameMkLst>
            <pc:docMk/>
            <pc:sldMk cId="2601461702" sldId="325"/>
            <ac:graphicFrameMk id="4" creationId="{F21B9E88-C2BA-8BA7-B173-0744F1DFFE7B}"/>
          </ac:graphicFrameMkLst>
        </pc:graphicFrameChg>
      </pc:sldChg>
      <pc:sldChg chg="addSp delSp modSp add del mod modTransition modAnim">
        <pc:chgData name="Rakesh Prusty" userId="dd15beb7-b102-45cb-a994-b29d00470172" providerId="ADAL" clId="{5280E9B1-2CF7-4195-9083-E5BA57FBD087}" dt="2025-07-19T04:14:46.303" v="481" actId="2696"/>
        <pc:sldMkLst>
          <pc:docMk/>
          <pc:sldMk cId="492313108" sldId="328"/>
        </pc:sldMkLst>
      </pc:sldChg>
      <pc:sldChg chg="addSp delSp modSp add del mod">
        <pc:chgData name="Rakesh Prusty" userId="dd15beb7-b102-45cb-a994-b29d00470172" providerId="ADAL" clId="{5280E9B1-2CF7-4195-9083-E5BA57FBD087}" dt="2025-07-19T04:12:18.100" v="456" actId="2696"/>
        <pc:sldMkLst>
          <pc:docMk/>
          <pc:sldMk cId="1305604388" sldId="328"/>
        </pc:sldMkLst>
      </pc:sldChg>
    </pc:docChg>
  </pc:docChgLst>
  <pc:docChgLst>
    <pc:chgData name="Kunal Ghosh" userId="S::ghosh178@purdue.edu::e399b507-3df8-48a1-8100-af264806a955" providerId="AD" clId="Web-{3DDF9D78-2A96-51EC-121A-2A48D942812B}"/>
    <pc:docChg chg="addSld delSld modSld">
      <pc:chgData name="Kunal Ghosh" userId="S::ghosh178@purdue.edu::e399b507-3df8-48a1-8100-af264806a955" providerId="AD" clId="Web-{3DDF9D78-2A96-51EC-121A-2A48D942812B}" dt="2025-01-24T15:35:28.954" v="61"/>
      <pc:docMkLst>
        <pc:docMk/>
      </pc:docMkLst>
      <pc:sldChg chg="del">
        <pc:chgData name="Kunal Ghosh" userId="S::ghosh178@purdue.edu::e399b507-3df8-48a1-8100-af264806a955" providerId="AD" clId="Web-{3DDF9D78-2A96-51EC-121A-2A48D942812B}" dt="2025-01-24T15:35:28.954" v="61"/>
        <pc:sldMkLst>
          <pc:docMk/>
          <pc:sldMk cId="4144218707" sldId="312"/>
        </pc:sldMkLst>
      </pc:sldChg>
      <pc:sldChg chg="modSp">
        <pc:chgData name="Kunal Ghosh" userId="S::ghosh178@purdue.edu::e399b507-3df8-48a1-8100-af264806a955" providerId="AD" clId="Web-{3DDF9D78-2A96-51EC-121A-2A48D942812B}" dt="2025-01-24T15:35:25.939" v="60" actId="20577"/>
        <pc:sldMkLst>
          <pc:docMk/>
          <pc:sldMk cId="1091338601" sldId="313"/>
        </pc:sldMkLst>
      </pc:sldChg>
      <pc:sldChg chg="modSp">
        <pc:chgData name="Kunal Ghosh" userId="S::ghosh178@purdue.edu::e399b507-3df8-48a1-8100-af264806a955" providerId="AD" clId="Web-{3DDF9D78-2A96-51EC-121A-2A48D942812B}" dt="2025-01-24T15:34:22.655" v="57"/>
        <pc:sldMkLst>
          <pc:docMk/>
          <pc:sldMk cId="2503109505" sldId="317"/>
        </pc:sldMkLst>
      </pc:sldChg>
      <pc:sldChg chg="add replId">
        <pc:chgData name="Kunal Ghosh" userId="S::ghosh178@purdue.edu::e399b507-3df8-48a1-8100-af264806a955" providerId="AD" clId="Web-{3DDF9D78-2A96-51EC-121A-2A48D942812B}" dt="2025-01-24T15:35:18.220" v="58"/>
        <pc:sldMkLst>
          <pc:docMk/>
          <pc:sldMk cId="1680556081" sldId="322"/>
        </pc:sldMkLst>
      </pc:sldChg>
    </pc:docChg>
  </pc:docChgLst>
  <pc:docChgLst>
    <pc:chgData name="Austin Watson" userId="S::watso364@purdue.edu::31d1fcba-90a4-421b-a347-1a85e1eed54a" providerId="AD" clId="Web-{976285C4-379B-6417-773B-FB018B7BED41}"/>
    <pc:docChg chg="modSld">
      <pc:chgData name="Austin Watson" userId="S::watso364@purdue.edu::31d1fcba-90a4-421b-a347-1a85e1eed54a" providerId="AD" clId="Web-{976285C4-379B-6417-773B-FB018B7BED41}" dt="2025-01-30T17:13:37.490" v="72" actId="20577"/>
      <pc:docMkLst>
        <pc:docMk/>
      </pc:docMkLst>
      <pc:sldChg chg="addSp delSp modSp mod modClrScheme chgLayout modNotes">
        <pc:chgData name="Austin Watson" userId="S::watso364@purdue.edu::31d1fcba-90a4-421b-a347-1a85e1eed54a" providerId="AD" clId="Web-{976285C4-379B-6417-773B-FB018B7BED41}" dt="2025-01-29T16:27:09.597" v="53"/>
        <pc:sldMkLst>
          <pc:docMk/>
          <pc:sldMk cId="3035040294" sldId="256"/>
        </pc:sldMkLst>
      </pc:sldChg>
      <pc:sldChg chg="modSp">
        <pc:chgData name="Austin Watson" userId="S::watso364@purdue.edu::31d1fcba-90a4-421b-a347-1a85e1eed54a" providerId="AD" clId="Web-{976285C4-379B-6417-773B-FB018B7BED41}" dt="2025-01-30T17:13:37.490" v="72" actId="20577"/>
        <pc:sldMkLst>
          <pc:docMk/>
          <pc:sldMk cId="468561105" sldId="309"/>
        </pc:sldMkLst>
      </pc:sldChg>
    </pc:docChg>
  </pc:docChgLst>
  <pc:docChgLst>
    <pc:chgData name="Okechukwu Nduka" userId="S::onduka@purdue.edu::761591c5-9709-4555-bbd4-86467b2e6d37" providerId="AD" clId="Web-{DE676327-F9FD-362A-A133-700643FAFC5B}"/>
    <pc:docChg chg="modSld">
      <pc:chgData name="Okechukwu Nduka" userId="S::onduka@purdue.edu::761591c5-9709-4555-bbd4-86467b2e6d37" providerId="AD" clId="Web-{DE676327-F9FD-362A-A133-700643FAFC5B}" dt="2025-02-02T16:32:13.742" v="4" actId="20577"/>
      <pc:docMkLst>
        <pc:docMk/>
      </pc:docMkLst>
      <pc:sldChg chg="modSp">
        <pc:chgData name="Okechukwu Nduka" userId="S::onduka@purdue.edu::761591c5-9709-4555-bbd4-86467b2e6d37" providerId="AD" clId="Web-{DE676327-F9FD-362A-A133-700643FAFC5B}" dt="2025-02-02T16:32:13.742" v="4" actId="20577"/>
        <pc:sldMkLst>
          <pc:docMk/>
          <pc:sldMk cId="1091338601" sldId="313"/>
        </pc:sldMkLst>
      </pc:sldChg>
    </pc:docChg>
  </pc:docChgLst>
  <pc:docChgLst>
    <pc:chgData name="Sai Praveesha Nuka" userId="S::snuka@purdue.edu::352253d6-4186-483d-8183-3040e128b111" providerId="AD" clId="Web-{9827EDF2-CBFD-4C5C-8E55-202A57B07BAA}"/>
    <pc:docChg chg="modSld">
      <pc:chgData name="Sai Praveesha Nuka" userId="S::snuka@purdue.edu::352253d6-4186-483d-8183-3040e128b111" providerId="AD" clId="Web-{9827EDF2-CBFD-4C5C-8E55-202A57B07BAA}" dt="2025-07-15T17:49:37.326" v="49"/>
      <pc:docMkLst>
        <pc:docMk/>
      </pc:docMkLst>
      <pc:sldChg chg="modSp modNotes">
        <pc:chgData name="Sai Praveesha Nuka" userId="S::snuka@purdue.edu::352253d6-4186-483d-8183-3040e128b111" providerId="AD" clId="Web-{9827EDF2-CBFD-4C5C-8E55-202A57B07BAA}" dt="2025-07-15T17:49:37.326" v="49"/>
        <pc:sldMkLst>
          <pc:docMk/>
          <pc:sldMk cId="3035040294" sldId="256"/>
        </pc:sldMkLst>
      </pc:sldChg>
      <pc:sldChg chg="modSp">
        <pc:chgData name="Sai Praveesha Nuka" userId="S::snuka@purdue.edu::352253d6-4186-483d-8183-3040e128b111" providerId="AD" clId="Web-{9827EDF2-CBFD-4C5C-8E55-202A57B07BAA}" dt="2025-07-15T03:57:37.163" v="2"/>
        <pc:sldMkLst>
          <pc:docMk/>
          <pc:sldMk cId="2563625407" sldId="323"/>
        </pc:sldMkLst>
      </pc:sldChg>
    </pc:docChg>
  </pc:docChgLst>
  <pc:docChgLst>
    <pc:chgData name="Kunal Ghosh" userId="S::ghosh178@purdue.edu::e399b507-3df8-48a1-8100-af264806a955" providerId="AD" clId="Web-{DEEDBBBF-57C1-4B7F-3201-E2B09ABDD596}"/>
    <pc:docChg chg="addSld modSld sldOrd">
      <pc:chgData name="Kunal Ghosh" userId="S::ghosh178@purdue.edu::e399b507-3df8-48a1-8100-af264806a955" providerId="AD" clId="Web-{DEEDBBBF-57C1-4B7F-3201-E2B09ABDD596}" dt="2025-07-17T11:51:41.849" v="989" actId="20577"/>
      <pc:docMkLst>
        <pc:docMk/>
      </pc:docMkLst>
      <pc:sldChg chg="modSp">
        <pc:chgData name="Kunal Ghosh" userId="S::ghosh178@purdue.edu::e399b507-3df8-48a1-8100-af264806a955" providerId="AD" clId="Web-{DEEDBBBF-57C1-4B7F-3201-E2B09ABDD596}" dt="2025-07-17T11:51:41.849" v="989" actId="20577"/>
        <pc:sldMkLst>
          <pc:docMk/>
          <pc:sldMk cId="2563625407" sldId="323"/>
        </pc:sldMkLst>
      </pc:sldChg>
      <pc:sldChg chg="modSp">
        <pc:chgData name="Kunal Ghosh" userId="S::ghosh178@purdue.edu::e399b507-3df8-48a1-8100-af264806a955" providerId="AD" clId="Web-{DEEDBBBF-57C1-4B7F-3201-E2B09ABDD596}" dt="2025-07-17T11:16:04.676" v="581"/>
        <pc:sldMkLst>
          <pc:docMk/>
          <pc:sldMk cId="2601461702" sldId="325"/>
        </pc:sldMkLst>
        <pc:graphicFrameChg chg="mod modGraphic">
          <ac:chgData name="Kunal Ghosh" userId="S::ghosh178@purdue.edu::e399b507-3df8-48a1-8100-af264806a955" providerId="AD" clId="Web-{DEEDBBBF-57C1-4B7F-3201-E2B09ABDD596}" dt="2025-07-17T11:16:04.676" v="581"/>
          <ac:graphicFrameMkLst>
            <pc:docMk/>
            <pc:sldMk cId="2601461702" sldId="325"/>
            <ac:graphicFrameMk id="4" creationId="{F21B9E88-C2BA-8BA7-B173-0744F1DFFE7B}"/>
          </ac:graphicFrameMkLst>
        </pc:graphicFrameChg>
      </pc:sldChg>
      <pc:sldChg chg="modSp add ord replId">
        <pc:chgData name="Kunal Ghosh" userId="S::ghosh178@purdue.edu::e399b507-3df8-48a1-8100-af264806a955" providerId="AD" clId="Web-{DEEDBBBF-57C1-4B7F-3201-E2B09ABDD596}" dt="2025-07-17T11:51:17.630" v="970"/>
        <pc:sldMkLst>
          <pc:docMk/>
          <pc:sldMk cId="320732983" sldId="327"/>
        </pc:sldMkLst>
        <pc:spChg chg="mod">
          <ac:chgData name="Kunal Ghosh" userId="S::ghosh178@purdue.edu::e399b507-3df8-48a1-8100-af264806a955" providerId="AD" clId="Web-{DEEDBBBF-57C1-4B7F-3201-E2B09ABDD596}" dt="2025-07-17T10:42:49.362" v="173" actId="1076"/>
          <ac:spMkLst>
            <pc:docMk/>
            <pc:sldMk cId="320732983" sldId="327"/>
            <ac:spMk id="2" creationId="{A16EFC0B-8C3C-E598-7797-69535CF31867}"/>
          </ac:spMkLst>
        </pc:spChg>
        <pc:graphicFrameChg chg="mod modGraphic">
          <ac:chgData name="Kunal Ghosh" userId="S::ghosh178@purdue.edu::e399b507-3df8-48a1-8100-af264806a955" providerId="AD" clId="Web-{DEEDBBBF-57C1-4B7F-3201-E2B09ABDD596}" dt="2025-07-17T11:36:31.157" v="969"/>
          <ac:graphicFrameMkLst>
            <pc:docMk/>
            <pc:sldMk cId="320732983" sldId="327"/>
            <ac:graphicFrameMk id="4" creationId="{ADF7F78F-4717-FCC9-BD6C-FFCD0847A15D}"/>
          </ac:graphicFrameMkLst>
        </pc:graphicFrameChg>
      </pc:sldChg>
    </pc:docChg>
  </pc:docChgLst>
  <pc:docChgLst>
    <pc:chgData name="Erjon Brucaj" userId="S::ebrucaj@purdue.edu::074bdfaf-56c3-43e6-b60b-7077f54182d9" providerId="AD" clId="Web-{B0425E9C-1805-8F44-40A7-6C3756928211}"/>
    <pc:docChg chg="modSld">
      <pc:chgData name="Erjon Brucaj" userId="S::ebrucaj@purdue.edu::074bdfaf-56c3-43e6-b60b-7077f54182d9" providerId="AD" clId="Web-{B0425E9C-1805-8F44-40A7-6C3756928211}" dt="2025-07-19T21:14:25.592" v="19" actId="20577"/>
      <pc:docMkLst>
        <pc:docMk/>
      </pc:docMkLst>
      <pc:sldChg chg="modSp">
        <pc:chgData name="Erjon Brucaj" userId="S::ebrucaj@purdue.edu::074bdfaf-56c3-43e6-b60b-7077f54182d9" providerId="AD" clId="Web-{B0425E9C-1805-8F44-40A7-6C3756928211}" dt="2025-07-19T21:14:25.592" v="19" actId="20577"/>
        <pc:sldMkLst>
          <pc:docMk/>
          <pc:sldMk cId="3495483778" sldId="324"/>
        </pc:sldMkLst>
        <pc:spChg chg="mod">
          <ac:chgData name="Erjon Brucaj" userId="S::ebrucaj@purdue.edu::074bdfaf-56c3-43e6-b60b-7077f54182d9" providerId="AD" clId="Web-{B0425E9C-1805-8F44-40A7-6C3756928211}" dt="2025-07-19T21:14:25.592" v="19" actId="20577"/>
          <ac:spMkLst>
            <pc:docMk/>
            <pc:sldMk cId="3495483778" sldId="324"/>
            <ac:spMk id="3" creationId="{9FECFD01-5EC2-61C7-151C-56F8E3CCC00F}"/>
          </ac:spMkLst>
        </pc:spChg>
      </pc:sldChg>
    </pc:docChg>
  </pc:docChgLst>
  <pc:docChgLst>
    <pc:chgData name="Kunal Ghosh" userId="c7d400ffb3130a3a" providerId="LiveId" clId="{643FB566-F8B5-4B2B-B847-B5F1168135B3}"/>
    <pc:docChg chg="undo custSel modSld">
      <pc:chgData name="Kunal Ghosh" userId="c7d400ffb3130a3a" providerId="LiveId" clId="{643FB566-F8B5-4B2B-B847-B5F1168135B3}" dt="2025-07-11T20:02:11.214" v="1293" actId="20577"/>
      <pc:docMkLst>
        <pc:docMk/>
      </pc:docMkLst>
      <pc:sldChg chg="modSp mod">
        <pc:chgData name="Kunal Ghosh" userId="c7d400ffb3130a3a" providerId="LiveId" clId="{643FB566-F8B5-4B2B-B847-B5F1168135B3}" dt="2025-07-11T06:17:48.189" v="1143"/>
        <pc:sldMkLst>
          <pc:docMk/>
          <pc:sldMk cId="4154997097" sldId="267"/>
        </pc:sldMkLst>
        <pc:graphicFrameChg chg="mod modGraphic">
          <ac:chgData name="Kunal Ghosh" userId="c7d400ffb3130a3a" providerId="LiveId" clId="{643FB566-F8B5-4B2B-B847-B5F1168135B3}" dt="2025-07-11T06:17:48.189" v="1143"/>
          <ac:graphicFrameMkLst>
            <pc:docMk/>
            <pc:sldMk cId="4154997097" sldId="267"/>
            <ac:graphicFrameMk id="6" creationId="{F2BF597E-F796-F66F-75D5-F9E1D2FA6C32}"/>
          </ac:graphicFrameMkLst>
        </pc:graphicFrameChg>
      </pc:sldChg>
      <pc:sldChg chg="modSp mod">
        <pc:chgData name="Kunal Ghosh" userId="c7d400ffb3130a3a" providerId="LiveId" clId="{643FB566-F8B5-4B2B-B847-B5F1168135B3}" dt="2025-07-11T20:02:11.214" v="1293" actId="20577"/>
        <pc:sldMkLst>
          <pc:docMk/>
          <pc:sldMk cId="2563625407" sldId="323"/>
        </pc:sldMkLst>
      </pc:sldChg>
      <pc:sldChg chg="modSp mod">
        <pc:chgData name="Kunal Ghosh" userId="c7d400ffb3130a3a" providerId="LiveId" clId="{643FB566-F8B5-4B2B-B847-B5F1168135B3}" dt="2025-07-10T12:19:02.682" v="1136" actId="20577"/>
        <pc:sldMkLst>
          <pc:docMk/>
          <pc:sldMk cId="2601461702" sldId="325"/>
        </pc:sldMkLst>
        <pc:spChg chg="mod">
          <ac:chgData name="Kunal Ghosh" userId="c7d400ffb3130a3a" providerId="LiveId" clId="{643FB566-F8B5-4B2B-B847-B5F1168135B3}" dt="2025-07-10T11:57:42.529" v="682" actId="27636"/>
          <ac:spMkLst>
            <pc:docMk/>
            <pc:sldMk cId="2601461702" sldId="325"/>
            <ac:spMk id="2" creationId="{8493F06F-F707-5283-BAEF-0B78BC2EB449}"/>
          </ac:spMkLst>
        </pc:spChg>
        <pc:graphicFrameChg chg="mod modGraphic">
          <ac:chgData name="Kunal Ghosh" userId="c7d400ffb3130a3a" providerId="LiveId" clId="{643FB566-F8B5-4B2B-B847-B5F1168135B3}" dt="2025-07-10T12:19:02.682" v="1136" actId="20577"/>
          <ac:graphicFrameMkLst>
            <pc:docMk/>
            <pc:sldMk cId="2601461702" sldId="325"/>
            <ac:graphicFrameMk id="4" creationId="{F21B9E88-C2BA-8BA7-B173-0744F1DFFE7B}"/>
          </ac:graphicFrameMkLst>
        </pc:graphicFrameChg>
      </pc:sldChg>
    </pc:docChg>
  </pc:docChgLst>
  <pc:docChgLst>
    <pc:chgData name="Sai Praveesha Nuka" userId="352253d6-4186-483d-8183-3040e128b111" providerId="ADAL" clId="{919B62F4-A6B0-424A-BE99-6040E9596A16}"/>
    <pc:docChg chg="undo custSel modSld">
      <pc:chgData name="Sai Praveesha Nuka" userId="352253d6-4186-483d-8183-3040e128b111" providerId="ADAL" clId="{919B62F4-A6B0-424A-BE99-6040E9596A16}" dt="2025-07-19T18:13:57.717" v="19" actId="1076"/>
      <pc:docMkLst>
        <pc:docMk/>
      </pc:docMkLst>
      <pc:sldChg chg="addSp delSp modSp mod modTransition modClrScheme delAnim modAnim chgLayout">
        <pc:chgData name="Sai Praveesha Nuka" userId="352253d6-4186-483d-8183-3040e128b111" providerId="ADAL" clId="{919B62F4-A6B0-424A-BE99-6040E9596A16}" dt="2025-07-19T18:13:57.717" v="19" actId="1076"/>
        <pc:sldMkLst>
          <pc:docMk/>
          <pc:sldMk cId="3035040294" sldId="256"/>
        </pc:sldMkLst>
        <pc:spChg chg="mod">
          <ac:chgData name="Sai Praveesha Nuka" userId="352253d6-4186-483d-8183-3040e128b111" providerId="ADAL" clId="{919B62F4-A6B0-424A-BE99-6040E9596A16}" dt="2025-07-19T18:12:13.669" v="17" actId="26606"/>
          <ac:spMkLst>
            <pc:docMk/>
            <pc:sldMk cId="3035040294" sldId="256"/>
            <ac:spMk id="2" creationId="{12307E03-5607-C286-502F-896BDDE9B00F}"/>
          </ac:spMkLst>
        </pc:spChg>
        <pc:picChg chg="add mod">
          <ac:chgData name="Sai Praveesha Nuka" userId="352253d6-4186-483d-8183-3040e128b111" providerId="ADAL" clId="{919B62F4-A6B0-424A-BE99-6040E9596A16}" dt="2025-07-19T18:13:57.717" v="19" actId="1076"/>
          <ac:picMkLst>
            <pc:docMk/>
            <pc:sldMk cId="3035040294" sldId="256"/>
            <ac:picMk id="11" creationId="{F54D876A-C3B1-A289-2EF9-D666D63A30D9}"/>
          </ac:picMkLst>
        </pc:picChg>
      </pc:sldChg>
      <pc:sldChg chg="addSp delSp modSp mod modTransition modAnim">
        <pc:chgData name="Sai Praveesha Nuka" userId="352253d6-4186-483d-8183-3040e128b111" providerId="ADAL" clId="{919B62F4-A6B0-424A-BE99-6040E9596A16}" dt="2025-07-19T18:06:00.392" v="5" actId="1076"/>
        <pc:sldMkLst>
          <pc:docMk/>
          <pc:sldMk cId="4154997097" sldId="267"/>
        </pc:sldMkLst>
        <pc:picChg chg="add mod">
          <ac:chgData name="Sai Praveesha Nuka" userId="352253d6-4186-483d-8183-3040e128b111" providerId="ADAL" clId="{919B62F4-A6B0-424A-BE99-6040E9596A16}" dt="2025-07-19T18:06:00.392" v="5" actId="1076"/>
          <ac:picMkLst>
            <pc:docMk/>
            <pc:sldMk cId="4154997097" sldId="267"/>
            <ac:picMk id="8" creationId="{12DD9916-72C3-4E6F-A281-DAB029CFCF1E}"/>
          </ac:picMkLst>
        </pc:picChg>
      </pc:sldChg>
    </pc:docChg>
  </pc:docChgLst>
  <pc:docChgLst>
    <pc:chgData name="Erjon Brucaj" userId="074bdfaf-56c3-43e6-b60b-7077f54182d9" providerId="ADAL" clId="{24B9568D-DEB6-4D75-846E-8D5F4F12F465}"/>
    <pc:docChg chg="modSld">
      <pc:chgData name="Erjon Brucaj" userId="074bdfaf-56c3-43e6-b60b-7077f54182d9" providerId="ADAL" clId="{24B9568D-DEB6-4D75-846E-8D5F4F12F465}" dt="2025-07-19T20:52:23.267" v="7"/>
      <pc:docMkLst>
        <pc:docMk/>
      </pc:docMkLst>
      <pc:sldChg chg="addSp delSp modSp mod modTransition">
        <pc:chgData name="Erjon Brucaj" userId="074bdfaf-56c3-43e6-b60b-7077f54182d9" providerId="ADAL" clId="{24B9568D-DEB6-4D75-846E-8D5F4F12F465}" dt="2025-07-19T20:52:23.267" v="7"/>
        <pc:sldMkLst>
          <pc:docMk/>
          <pc:sldMk cId="3495483778" sldId="324"/>
        </pc:sldMkLst>
        <pc:spChg chg="mod">
          <ac:chgData name="Erjon Brucaj" userId="074bdfaf-56c3-43e6-b60b-7077f54182d9" providerId="ADAL" clId="{24B9568D-DEB6-4D75-846E-8D5F4F12F465}" dt="2025-07-19T20:50:17.431" v="4" actId="1076"/>
          <ac:spMkLst>
            <pc:docMk/>
            <pc:sldMk cId="3495483778" sldId="324"/>
            <ac:spMk id="3" creationId="{9FECFD01-5EC2-61C7-151C-56F8E3CCC00F}"/>
          </ac:spMkLst>
        </pc:spChg>
        <pc:picChg chg="add mod">
          <ac:chgData name="Erjon Brucaj" userId="074bdfaf-56c3-43e6-b60b-7077f54182d9" providerId="ADAL" clId="{24B9568D-DEB6-4D75-846E-8D5F4F12F465}" dt="2025-07-19T20:50:14.155" v="3" actId="962"/>
          <ac:picMkLst>
            <pc:docMk/>
            <pc:sldMk cId="3495483778" sldId="324"/>
            <ac:picMk id="5" creationId="{E71B6A89-236B-FB2B-BD16-76DCFCBD56BD}"/>
          </ac:picMkLst>
        </pc:picChg>
        <pc:picChg chg="add mod">
          <ac:chgData name="Erjon Brucaj" userId="074bdfaf-56c3-43e6-b60b-7077f54182d9" providerId="ADAL" clId="{24B9568D-DEB6-4D75-846E-8D5F4F12F465}" dt="2025-07-19T20:52:23.267" v="7"/>
          <ac:picMkLst>
            <pc:docMk/>
            <pc:sldMk cId="3495483778" sldId="324"/>
            <ac:picMk id="8" creationId="{11C48FD6-D404-4121-58D8-684FBBA04E73}"/>
          </ac:picMkLst>
        </pc:picChg>
      </pc:sldChg>
    </pc:docChg>
  </pc:docChgLst>
  <pc:docChgLst>
    <pc:chgData name="Kunal Ghosh" userId="c7d400ffb3130a3a" providerId="LiveId" clId="{B493052E-66D9-4611-85C3-82144B58449B}"/>
    <pc:docChg chg="undo custSel addSld modSld sldOrd">
      <pc:chgData name="Kunal Ghosh" userId="c7d400ffb3130a3a" providerId="LiveId" clId="{B493052E-66D9-4611-85C3-82144B58449B}" dt="2025-08-06T08:52:15.337" v="124" actId="20577"/>
      <pc:docMkLst>
        <pc:docMk/>
      </pc:docMkLst>
      <pc:sldChg chg="addSp delSp modSp mod modClrScheme chgLayout modNotesTx">
        <pc:chgData name="Kunal Ghosh" userId="c7d400ffb3130a3a" providerId="LiveId" clId="{B493052E-66D9-4611-85C3-82144B58449B}" dt="2025-08-06T08:52:15.337" v="124" actId="20577"/>
        <pc:sldMkLst>
          <pc:docMk/>
          <pc:sldMk cId="3035040294" sldId="256"/>
        </pc:sldMkLst>
        <pc:spChg chg="mod ord">
          <ac:chgData name="Kunal Ghosh" userId="c7d400ffb3130a3a" providerId="LiveId" clId="{B493052E-66D9-4611-85C3-82144B58449B}" dt="2025-08-06T08:38:03.884" v="21" actId="27636"/>
          <ac:spMkLst>
            <pc:docMk/>
            <pc:sldMk cId="3035040294" sldId="256"/>
            <ac:spMk id="2" creationId="{12307E03-5607-C286-502F-896BDDE9B00F}"/>
          </ac:spMkLst>
        </pc:spChg>
        <pc:spChg chg="del mod ord">
          <ac:chgData name="Kunal Ghosh" userId="c7d400ffb3130a3a" providerId="LiveId" clId="{B493052E-66D9-4611-85C3-82144B58449B}" dt="2025-08-06T08:38:03.852" v="20" actId="700"/>
          <ac:spMkLst>
            <pc:docMk/>
            <pc:sldMk cId="3035040294" sldId="256"/>
            <ac:spMk id="3" creationId="{477BB108-E67D-2676-75B8-2D4B64BF52A1}"/>
          </ac:spMkLst>
        </pc:spChg>
        <pc:spChg chg="add mod ord">
          <ac:chgData name="Kunal Ghosh" userId="c7d400ffb3130a3a" providerId="LiveId" clId="{B493052E-66D9-4611-85C3-82144B58449B}" dt="2025-08-06T08:52:15.337" v="124" actId="20577"/>
          <ac:spMkLst>
            <pc:docMk/>
            <pc:sldMk cId="3035040294" sldId="256"/>
            <ac:spMk id="4" creationId="{BA4ECA87-556C-F6C8-1E33-68BD342475A4}"/>
          </ac:spMkLst>
        </pc:spChg>
        <pc:spChg chg="add del mod ord">
          <ac:chgData name="Kunal Ghosh" userId="c7d400ffb3130a3a" providerId="LiveId" clId="{B493052E-66D9-4611-85C3-82144B58449B}" dt="2025-08-06T08:38:07.320" v="22" actId="478"/>
          <ac:spMkLst>
            <pc:docMk/>
            <pc:sldMk cId="3035040294" sldId="256"/>
            <ac:spMk id="5" creationId="{AE78DAEB-FC2F-4AAB-30FA-B95B1835446D}"/>
          </ac:spMkLst>
        </pc:spChg>
      </pc:sldChg>
      <pc:sldChg chg="modSp mod">
        <pc:chgData name="Kunal Ghosh" userId="c7d400ffb3130a3a" providerId="LiveId" clId="{B493052E-66D9-4611-85C3-82144B58449B}" dt="2025-08-06T08:36:18.839" v="15" actId="20577"/>
        <pc:sldMkLst>
          <pc:docMk/>
          <pc:sldMk cId="4154997097" sldId="267"/>
        </pc:sldMkLst>
        <pc:spChg chg="mod">
          <ac:chgData name="Kunal Ghosh" userId="c7d400ffb3130a3a" providerId="LiveId" clId="{B493052E-66D9-4611-85C3-82144B58449B}" dt="2025-08-06T08:35:14.465" v="0"/>
          <ac:spMkLst>
            <pc:docMk/>
            <pc:sldMk cId="4154997097" sldId="267"/>
            <ac:spMk id="2" creationId="{44DF09A7-CF48-9701-322A-A0BBD1C2F6CD}"/>
          </ac:spMkLst>
        </pc:spChg>
        <pc:graphicFrameChg chg="mod modGraphic">
          <ac:chgData name="Kunal Ghosh" userId="c7d400ffb3130a3a" providerId="LiveId" clId="{B493052E-66D9-4611-85C3-82144B58449B}" dt="2025-08-06T08:36:18.839" v="15" actId="20577"/>
          <ac:graphicFrameMkLst>
            <pc:docMk/>
            <pc:sldMk cId="4154997097" sldId="267"/>
            <ac:graphicFrameMk id="6" creationId="{F2BF597E-F796-F66F-75D5-F9E1D2FA6C32}"/>
          </ac:graphicFrameMkLst>
        </pc:graphicFrameChg>
      </pc:sldChg>
      <pc:sldChg chg="ord">
        <pc:chgData name="Kunal Ghosh" userId="c7d400ffb3130a3a" providerId="LiveId" clId="{B493052E-66D9-4611-85C3-82144B58449B}" dt="2025-08-06T08:51:16.202" v="99"/>
        <pc:sldMkLst>
          <pc:docMk/>
          <pc:sldMk cId="2235171186" sldId="318"/>
        </pc:sldMkLst>
      </pc:sldChg>
      <pc:sldChg chg="modSp add mod">
        <pc:chgData name="Kunal Ghosh" userId="c7d400ffb3130a3a" providerId="LiveId" clId="{B493052E-66D9-4611-85C3-82144B58449B}" dt="2025-08-06T08:45:21.307" v="96" actId="6549"/>
        <pc:sldMkLst>
          <pc:docMk/>
          <pc:sldMk cId="3648504972" sldId="328"/>
        </pc:sldMkLst>
        <pc:spChg chg="mod">
          <ac:chgData name="Kunal Ghosh" userId="c7d400ffb3130a3a" providerId="LiveId" clId="{B493052E-66D9-4611-85C3-82144B58449B}" dt="2025-08-06T08:45:21.307" v="96" actId="6549"/>
          <ac:spMkLst>
            <pc:docMk/>
            <pc:sldMk cId="3648504972" sldId="328"/>
            <ac:spMk id="4" creationId="{31FBA9E4-DF45-29C6-A46C-BD8E0B0B1426}"/>
          </ac:spMkLst>
        </pc:spChg>
      </pc:sldChg>
      <pc:sldChg chg="modSp add mod">
        <pc:chgData name="Kunal Ghosh" userId="c7d400ffb3130a3a" providerId="LiveId" clId="{B493052E-66D9-4611-85C3-82144B58449B}" dt="2025-08-06T08:42:37.300" v="64"/>
        <pc:sldMkLst>
          <pc:docMk/>
          <pc:sldMk cId="528301589" sldId="329"/>
        </pc:sldMkLst>
        <pc:spChg chg="mod">
          <ac:chgData name="Kunal Ghosh" userId="c7d400ffb3130a3a" providerId="LiveId" clId="{B493052E-66D9-4611-85C3-82144B58449B}" dt="2025-08-06T08:40:26.063" v="42"/>
          <ac:spMkLst>
            <pc:docMk/>
            <pc:sldMk cId="528301589" sldId="329"/>
            <ac:spMk id="2" creationId="{7F144255-9E91-38BB-3537-FAFAE34943DC}"/>
          </ac:spMkLst>
        </pc:spChg>
        <pc:spChg chg="mod">
          <ac:chgData name="Kunal Ghosh" userId="c7d400ffb3130a3a" providerId="LiveId" clId="{B493052E-66D9-4611-85C3-82144B58449B}" dt="2025-08-06T08:42:37.300" v="64"/>
          <ac:spMkLst>
            <pc:docMk/>
            <pc:sldMk cId="528301589" sldId="329"/>
            <ac:spMk id="4" creationId="{280645E8-AE75-4D2B-C698-45F4E783AB3B}"/>
          </ac:spMkLst>
        </pc:spChg>
      </pc:sldChg>
      <pc:sldChg chg="modSp add mod">
        <pc:chgData name="Kunal Ghosh" userId="c7d400ffb3130a3a" providerId="LiveId" clId="{B493052E-66D9-4611-85C3-82144B58449B}" dt="2025-08-06T08:42:41.559" v="65"/>
        <pc:sldMkLst>
          <pc:docMk/>
          <pc:sldMk cId="1169236420" sldId="330"/>
        </pc:sldMkLst>
        <pc:spChg chg="mod">
          <ac:chgData name="Kunal Ghosh" userId="c7d400ffb3130a3a" providerId="LiveId" clId="{B493052E-66D9-4611-85C3-82144B58449B}" dt="2025-08-06T08:40:43.721" v="47"/>
          <ac:spMkLst>
            <pc:docMk/>
            <pc:sldMk cId="1169236420" sldId="330"/>
            <ac:spMk id="2" creationId="{2B7686D3-5A81-2EAB-9139-801908E75520}"/>
          </ac:spMkLst>
        </pc:spChg>
        <pc:spChg chg="mod">
          <ac:chgData name="Kunal Ghosh" userId="c7d400ffb3130a3a" providerId="LiveId" clId="{B493052E-66D9-4611-85C3-82144B58449B}" dt="2025-08-06T08:42:41.559" v="65"/>
          <ac:spMkLst>
            <pc:docMk/>
            <pc:sldMk cId="1169236420" sldId="330"/>
            <ac:spMk id="4" creationId="{35C1ABA0-E07C-9899-B9D4-B0A9FD3F6D7A}"/>
          </ac:spMkLst>
        </pc:spChg>
      </pc:sldChg>
      <pc:sldChg chg="modSp add mod">
        <pc:chgData name="Kunal Ghosh" userId="c7d400ffb3130a3a" providerId="LiveId" clId="{B493052E-66D9-4611-85C3-82144B58449B}" dt="2025-08-06T08:42:43.442" v="66"/>
        <pc:sldMkLst>
          <pc:docMk/>
          <pc:sldMk cId="1011712228" sldId="331"/>
        </pc:sldMkLst>
        <pc:spChg chg="mod">
          <ac:chgData name="Kunal Ghosh" userId="c7d400ffb3130a3a" providerId="LiveId" clId="{B493052E-66D9-4611-85C3-82144B58449B}" dt="2025-08-06T08:40:56.250" v="52"/>
          <ac:spMkLst>
            <pc:docMk/>
            <pc:sldMk cId="1011712228" sldId="331"/>
            <ac:spMk id="2" creationId="{A8DB4671-DF74-9D0E-D50F-30ECD7B75085}"/>
          </ac:spMkLst>
        </pc:spChg>
        <pc:spChg chg="mod">
          <ac:chgData name="Kunal Ghosh" userId="c7d400ffb3130a3a" providerId="LiveId" clId="{B493052E-66D9-4611-85C3-82144B58449B}" dt="2025-08-06T08:42:43.442" v="66"/>
          <ac:spMkLst>
            <pc:docMk/>
            <pc:sldMk cId="1011712228" sldId="331"/>
            <ac:spMk id="4" creationId="{6017D366-4F43-8E86-BDD8-1AEFB0E35A01}"/>
          </ac:spMkLst>
        </pc:spChg>
      </pc:sldChg>
      <pc:sldChg chg="modSp add mod">
        <pc:chgData name="Kunal Ghosh" userId="c7d400ffb3130a3a" providerId="LiveId" clId="{B493052E-66D9-4611-85C3-82144B58449B}" dt="2025-08-06T08:42:45.368" v="67"/>
        <pc:sldMkLst>
          <pc:docMk/>
          <pc:sldMk cId="3417658386" sldId="332"/>
        </pc:sldMkLst>
        <pc:spChg chg="mod">
          <ac:chgData name="Kunal Ghosh" userId="c7d400ffb3130a3a" providerId="LiveId" clId="{B493052E-66D9-4611-85C3-82144B58449B}" dt="2025-08-06T08:41:10.191" v="58"/>
          <ac:spMkLst>
            <pc:docMk/>
            <pc:sldMk cId="3417658386" sldId="332"/>
            <ac:spMk id="2" creationId="{A46E0A44-F331-2099-3B2D-0DA112CFC922}"/>
          </ac:spMkLst>
        </pc:spChg>
        <pc:spChg chg="mod">
          <ac:chgData name="Kunal Ghosh" userId="c7d400ffb3130a3a" providerId="LiveId" clId="{B493052E-66D9-4611-85C3-82144B58449B}" dt="2025-08-06T08:42:45.368" v="67"/>
          <ac:spMkLst>
            <pc:docMk/>
            <pc:sldMk cId="3417658386" sldId="332"/>
            <ac:spMk id="4" creationId="{2981D7D1-BFBC-F690-2C9C-AFDC2BD662D9}"/>
          </ac:spMkLst>
        </pc:spChg>
      </pc:sldChg>
      <pc:sldChg chg="modSp add mod">
        <pc:chgData name="Kunal Ghosh" userId="c7d400ffb3130a3a" providerId="LiveId" clId="{B493052E-66D9-4611-85C3-82144B58449B}" dt="2025-08-06T08:44:40.705" v="93" actId="20577"/>
        <pc:sldMkLst>
          <pc:docMk/>
          <pc:sldMk cId="401057844" sldId="333"/>
        </pc:sldMkLst>
        <pc:spChg chg="mod">
          <ac:chgData name="Kunal Ghosh" userId="c7d400ffb3130a3a" providerId="LiveId" clId="{B493052E-66D9-4611-85C3-82144B58449B}" dt="2025-08-06T08:44:40.705" v="93" actId="20577"/>
          <ac:spMkLst>
            <pc:docMk/>
            <pc:sldMk cId="401057844" sldId="333"/>
            <ac:spMk id="2" creationId="{D80D5689-2653-346C-929B-1FA72E78A1A7}"/>
          </ac:spMkLst>
        </pc:spChg>
      </pc:sldChg>
      <pc:sldChg chg="modSp add">
        <pc:chgData name="Kunal Ghosh" userId="c7d400ffb3130a3a" providerId="LiveId" clId="{B493052E-66D9-4611-85C3-82144B58449B}" dt="2025-08-06T08:44:48.481" v="94"/>
        <pc:sldMkLst>
          <pc:docMk/>
          <pc:sldMk cId="1433046294" sldId="334"/>
        </pc:sldMkLst>
        <pc:spChg chg="mod">
          <ac:chgData name="Kunal Ghosh" userId="c7d400ffb3130a3a" providerId="LiveId" clId="{B493052E-66D9-4611-85C3-82144B58449B}" dt="2025-08-06T08:44:48.481" v="94"/>
          <ac:spMkLst>
            <pc:docMk/>
            <pc:sldMk cId="1433046294" sldId="334"/>
            <ac:spMk id="2" creationId="{C3328311-65CE-205A-C292-65BF42E02251}"/>
          </ac:spMkLst>
        </pc:spChg>
      </pc:sldChg>
      <pc:sldChg chg="add">
        <pc:chgData name="Kunal Ghosh" userId="c7d400ffb3130a3a" providerId="LiveId" clId="{B493052E-66D9-4611-85C3-82144B58449B}" dt="2025-08-06T08:39:02.409" v="34"/>
        <pc:sldMkLst>
          <pc:docMk/>
          <pc:sldMk cId="3843224303" sldId="335"/>
        </pc:sldMkLst>
      </pc:sldChg>
      <pc:sldChg chg="modSp add mod">
        <pc:chgData name="Kunal Ghosh" userId="c7d400ffb3130a3a" providerId="LiveId" clId="{B493052E-66D9-4611-85C3-82144B58449B}" dt="2025-08-06T08:45:57.351" v="97"/>
        <pc:sldMkLst>
          <pc:docMk/>
          <pc:sldMk cId="179733138" sldId="336"/>
        </pc:sldMkLst>
        <pc:spChg chg="mod">
          <ac:chgData name="Kunal Ghosh" userId="c7d400ffb3130a3a" providerId="LiveId" clId="{B493052E-66D9-4611-85C3-82144B58449B}" dt="2025-08-06T08:39:13.371" v="37"/>
          <ac:spMkLst>
            <pc:docMk/>
            <pc:sldMk cId="179733138" sldId="336"/>
            <ac:spMk id="2" creationId="{C58BD7A2-574F-B479-1432-7167E161ED7A}"/>
          </ac:spMkLst>
        </pc:spChg>
        <pc:spChg chg="mod">
          <ac:chgData name="Kunal Ghosh" userId="c7d400ffb3130a3a" providerId="LiveId" clId="{B493052E-66D9-4611-85C3-82144B58449B}" dt="2025-08-06T08:45:57.351" v="97"/>
          <ac:spMkLst>
            <pc:docMk/>
            <pc:sldMk cId="179733138" sldId="336"/>
            <ac:spMk id="4" creationId="{50AC3A58-67E8-7EE4-3E55-F9608BB7DEB6}"/>
          </ac:spMkLst>
        </pc:spChg>
      </pc:sldChg>
      <pc:sldChg chg="modSp add mod">
        <pc:chgData name="Kunal Ghosh" userId="c7d400ffb3130a3a" providerId="LiveId" clId="{B493052E-66D9-4611-85C3-82144B58449B}" dt="2025-08-06T08:42:48.249" v="68"/>
        <pc:sldMkLst>
          <pc:docMk/>
          <pc:sldMk cId="3560453759" sldId="337"/>
        </pc:sldMkLst>
        <pc:spChg chg="mod">
          <ac:chgData name="Kunal Ghosh" userId="c7d400ffb3130a3a" providerId="LiveId" clId="{B493052E-66D9-4611-85C3-82144B58449B}" dt="2025-08-06T08:41:34.592" v="61"/>
          <ac:spMkLst>
            <pc:docMk/>
            <pc:sldMk cId="3560453759" sldId="337"/>
            <ac:spMk id="2" creationId="{18D863DE-39C8-97FA-2F1A-58CE5F405CA5}"/>
          </ac:spMkLst>
        </pc:spChg>
        <pc:spChg chg="mod">
          <ac:chgData name="Kunal Ghosh" userId="c7d400ffb3130a3a" providerId="LiveId" clId="{B493052E-66D9-4611-85C3-82144B58449B}" dt="2025-08-06T08:42:48.249" v="68"/>
          <ac:spMkLst>
            <pc:docMk/>
            <pc:sldMk cId="3560453759" sldId="337"/>
            <ac:spMk id="4" creationId="{C90F21D1-6331-BDC9-2326-8E62F9C20EE3}"/>
          </ac:spMkLst>
        </pc:spChg>
      </pc:sldChg>
      <pc:sldChg chg="delSp modSp add mod delAnim">
        <pc:chgData name="Kunal Ghosh" userId="c7d400ffb3130a3a" providerId="LiveId" clId="{B493052E-66D9-4611-85C3-82144B58449B}" dt="2025-08-06T08:44:05.962" v="82" actId="6549"/>
        <pc:sldMkLst>
          <pc:docMk/>
          <pc:sldMk cId="255989859" sldId="338"/>
        </pc:sldMkLst>
        <pc:spChg chg="mod">
          <ac:chgData name="Kunal Ghosh" userId="c7d400ffb3130a3a" providerId="LiveId" clId="{B493052E-66D9-4611-85C3-82144B58449B}" dt="2025-08-06T08:43:43.458" v="78" actId="20577"/>
          <ac:spMkLst>
            <pc:docMk/>
            <pc:sldMk cId="255989859" sldId="338"/>
            <ac:spMk id="2" creationId="{2A4BAB5A-2C68-5850-8C09-63FD618BFF87}"/>
          </ac:spMkLst>
        </pc:spChg>
        <pc:graphicFrameChg chg="modGraphic">
          <ac:chgData name="Kunal Ghosh" userId="c7d400ffb3130a3a" providerId="LiveId" clId="{B493052E-66D9-4611-85C3-82144B58449B}" dt="2025-08-06T08:44:05.962" v="82" actId="6549"/>
          <ac:graphicFrameMkLst>
            <pc:docMk/>
            <pc:sldMk cId="255989859" sldId="338"/>
            <ac:graphicFrameMk id="4" creationId="{5D6986A4-E51C-92DF-05ED-6AD88328A31F}"/>
          </ac:graphicFrameMkLst>
        </pc:graphicFrameChg>
        <pc:picChg chg="del">
          <ac:chgData name="Kunal Ghosh" userId="c7d400ffb3130a3a" providerId="LiveId" clId="{B493052E-66D9-4611-85C3-82144B58449B}" dt="2025-08-06T08:43:58.625" v="80" actId="478"/>
          <ac:picMkLst>
            <pc:docMk/>
            <pc:sldMk cId="255989859" sldId="338"/>
            <ac:picMk id="9" creationId="{3E5D4B31-E0B5-C7C8-5263-1369A7D958F6}"/>
          </ac:picMkLst>
        </pc:picChg>
      </pc:sldChg>
    </pc:docChg>
  </pc:docChgLst>
  <pc:docChgLst>
    <pc:chgData name="Erjon Brucaj" userId="S::ebrucaj@purdue.edu::074bdfaf-56c3-43e6-b60b-7077f54182d9" providerId="AD" clId="Web-{279A19E7-E2DF-E0DF-85E2-5C5CAA2EC1B6}"/>
    <pc:docChg chg="modSld">
      <pc:chgData name="Erjon Brucaj" userId="S::ebrucaj@purdue.edu::074bdfaf-56c3-43e6-b60b-7077f54182d9" providerId="AD" clId="Web-{279A19E7-E2DF-E0DF-85E2-5C5CAA2EC1B6}" dt="2025-07-16T20:39:41.317" v="39"/>
      <pc:docMkLst>
        <pc:docMk/>
      </pc:docMkLst>
      <pc:sldChg chg="modSp">
        <pc:chgData name="Erjon Brucaj" userId="S::ebrucaj@purdue.edu::074bdfaf-56c3-43e6-b60b-7077f54182d9" providerId="AD" clId="Web-{279A19E7-E2DF-E0DF-85E2-5C5CAA2EC1B6}" dt="2025-07-16T20:39:41.317" v="39"/>
        <pc:sldMkLst>
          <pc:docMk/>
          <pc:sldMk cId="2563625407" sldId="323"/>
        </pc:sldMkLst>
      </pc:sldChg>
    </pc:docChg>
  </pc:docChgLst>
  <pc:docChgLst>
    <pc:chgData name="Austin Watson" userId="S::watso364@purdue.edu::31d1fcba-90a4-421b-a347-1a85e1eed54a" providerId="AD" clId="Web-{F3929229-4A2D-2374-FA10-07A4EB0F90A3}"/>
    <pc:docChg chg="modSld">
      <pc:chgData name="Austin Watson" userId="S::watso364@purdue.edu::31d1fcba-90a4-421b-a347-1a85e1eed54a" providerId="AD" clId="Web-{F3929229-4A2D-2374-FA10-07A4EB0F90A3}" dt="2025-01-30T20:04:58.064" v="74"/>
      <pc:docMkLst>
        <pc:docMk/>
      </pc:docMkLst>
      <pc:sldChg chg="modTransition delAnim modAnim modNotes">
        <pc:chgData name="Austin Watson" userId="S::watso364@purdue.edu::31d1fcba-90a4-421b-a347-1a85e1eed54a" providerId="AD" clId="Web-{F3929229-4A2D-2374-FA10-07A4EB0F90A3}" dt="2025-01-30T20:04:58.064" v="74"/>
        <pc:sldMkLst>
          <pc:docMk/>
          <pc:sldMk cId="3035040294" sldId="256"/>
        </pc:sldMkLst>
      </pc:sldChg>
      <pc:sldChg chg="modTransition modNotes">
        <pc:chgData name="Austin Watson" userId="S::watso364@purdue.edu::31d1fcba-90a4-421b-a347-1a85e1eed54a" providerId="AD" clId="Web-{F3929229-4A2D-2374-FA10-07A4EB0F90A3}" dt="2025-01-30T20:04:56.595" v="73"/>
        <pc:sldMkLst>
          <pc:docMk/>
          <pc:sldMk cId="4154997097" sldId="267"/>
        </pc:sldMkLst>
      </pc:sldChg>
      <pc:sldChg chg="modTransition delAnim">
        <pc:chgData name="Austin Watson" userId="S::watso364@purdue.edu::31d1fcba-90a4-421b-a347-1a85e1eed54a" providerId="AD" clId="Web-{F3929229-4A2D-2374-FA10-07A4EB0F90A3}" dt="2025-01-30T20:04:52.907" v="72"/>
        <pc:sldMkLst>
          <pc:docMk/>
          <pc:sldMk cId="3276290463" sldId="311"/>
        </pc:sldMkLst>
      </pc:sldChg>
      <pc:sldChg chg="delAnim">
        <pc:chgData name="Austin Watson" userId="S::watso364@purdue.edu::31d1fcba-90a4-421b-a347-1a85e1eed54a" providerId="AD" clId="Web-{F3929229-4A2D-2374-FA10-07A4EB0F90A3}" dt="2025-01-30T20:03:54.952" v="71"/>
        <pc:sldMkLst>
          <pc:docMk/>
          <pc:sldMk cId="1680556081" sldId="322"/>
        </pc:sldMkLst>
      </pc:sldChg>
    </pc:docChg>
  </pc:docChgLst>
  <pc:docChgLst>
    <pc:chgData name="Sai Praveesha Nuka" userId="S::snuka@purdue.edu::352253d6-4186-483d-8183-3040e128b111" providerId="AD" clId="Web-{CFCA7E98-6228-31D1-4D82-20231C6824C3}"/>
    <pc:docChg chg="modSld">
      <pc:chgData name="Sai Praveesha Nuka" userId="S::snuka@purdue.edu::352253d6-4186-483d-8183-3040e128b111" providerId="AD" clId="Web-{CFCA7E98-6228-31D1-4D82-20231C6824C3}" dt="2025-07-19T18:00:45.889" v="1"/>
      <pc:docMkLst>
        <pc:docMk/>
      </pc:docMkLst>
      <pc:sldChg chg="addSp delSp addAnim delAnim">
        <pc:chgData name="Sai Praveesha Nuka" userId="S::snuka@purdue.edu::352253d6-4186-483d-8183-3040e128b111" providerId="AD" clId="Web-{CFCA7E98-6228-31D1-4D82-20231C6824C3}" dt="2025-07-19T18:00:45.889" v="1"/>
        <pc:sldMkLst>
          <pc:docMk/>
          <pc:sldMk cId="4154997097" sldId="267"/>
        </pc:sldMkLst>
      </pc:sldChg>
    </pc:docChg>
  </pc:docChgLst>
  <pc:docChgLst>
    <pc:chgData name="Erjon Brucaj" userId="S::ebrucaj@purdue.edu::074bdfaf-56c3-43e6-b60b-7077f54182d9" providerId="AD" clId="Web-{5182A5BC-23C3-D656-3B3A-779AC4A2B599}"/>
    <pc:docChg chg="modSld">
      <pc:chgData name="Erjon Brucaj" userId="S::ebrucaj@purdue.edu::074bdfaf-56c3-43e6-b60b-7077f54182d9" providerId="AD" clId="Web-{5182A5BC-23C3-D656-3B3A-779AC4A2B599}" dt="2025-07-18T23:53:51.347" v="319" actId="20577"/>
      <pc:docMkLst>
        <pc:docMk/>
      </pc:docMkLst>
      <pc:sldChg chg="addSp delSp modSp">
        <pc:chgData name="Erjon Brucaj" userId="S::ebrucaj@purdue.edu::074bdfaf-56c3-43e6-b60b-7077f54182d9" providerId="AD" clId="Web-{5182A5BC-23C3-D656-3B3A-779AC4A2B599}" dt="2025-07-18T23:53:51.347" v="319" actId="20577"/>
        <pc:sldMkLst>
          <pc:docMk/>
          <pc:sldMk cId="3495483778" sldId="324"/>
        </pc:sldMkLst>
        <pc:spChg chg="mod">
          <ac:chgData name="Erjon Brucaj" userId="S::ebrucaj@purdue.edu::074bdfaf-56c3-43e6-b60b-7077f54182d9" providerId="AD" clId="Web-{5182A5BC-23C3-D656-3B3A-779AC4A2B599}" dt="2025-07-18T23:19:52.561" v="6" actId="1076"/>
          <ac:spMkLst>
            <pc:docMk/>
            <pc:sldMk cId="3495483778" sldId="324"/>
            <ac:spMk id="2" creationId="{0D28976D-8FA7-6984-0CD6-BDFB3AFB9D83}"/>
          </ac:spMkLst>
        </pc:spChg>
        <pc:spChg chg="mod">
          <ac:chgData name="Erjon Brucaj" userId="S::ebrucaj@purdue.edu::074bdfaf-56c3-43e6-b60b-7077f54182d9" providerId="AD" clId="Web-{5182A5BC-23C3-D656-3B3A-779AC4A2B599}" dt="2025-07-18T23:53:51.347" v="319" actId="20577"/>
          <ac:spMkLst>
            <pc:docMk/>
            <pc:sldMk cId="3495483778" sldId="324"/>
            <ac:spMk id="3" creationId="{9FECFD01-5EC2-61C7-151C-56F8E3CCC00F}"/>
          </ac:spMkLst>
        </pc:spChg>
      </pc:sldChg>
    </pc:docChg>
  </pc:docChgLst>
  <pc:docChgLst>
    <pc:chgData name="Kunal Ghosh" userId="S::ghosh178@purdue.edu::e399b507-3df8-48a1-8100-af264806a955" providerId="AD" clId="Web-{C21EE9A6-BBA3-0117-7B2C-5DADD5FA4D49}"/>
    <pc:docChg chg="modSld">
      <pc:chgData name="Kunal Ghosh" userId="S::ghosh178@purdue.edu::e399b507-3df8-48a1-8100-af264806a955" providerId="AD" clId="Web-{C21EE9A6-BBA3-0117-7B2C-5DADD5FA4D49}" dt="2025-07-19T15:09:32.671" v="2" actId="14100"/>
      <pc:docMkLst>
        <pc:docMk/>
      </pc:docMkLst>
      <pc:sldChg chg="modSp">
        <pc:chgData name="Kunal Ghosh" userId="S::ghosh178@purdue.edu::e399b507-3df8-48a1-8100-af264806a955" providerId="AD" clId="Web-{C21EE9A6-BBA3-0117-7B2C-5DADD5FA4D49}" dt="2025-07-19T15:09:32.671" v="2" actId="14100"/>
        <pc:sldMkLst>
          <pc:docMk/>
          <pc:sldMk cId="320732983" sldId="327"/>
        </pc:sldMkLst>
        <pc:picChg chg="mod">
          <ac:chgData name="Kunal Ghosh" userId="S::ghosh178@purdue.edu::e399b507-3df8-48a1-8100-af264806a955" providerId="AD" clId="Web-{C21EE9A6-BBA3-0117-7B2C-5DADD5FA4D49}" dt="2025-07-19T15:09:32.671" v="2" actId="14100"/>
          <ac:picMkLst>
            <pc:docMk/>
            <pc:sldMk cId="320732983" sldId="327"/>
            <ac:picMk id="29" creationId="{2A97F386-1BF3-0339-09DB-A2B5B5D12063}"/>
          </ac:picMkLst>
        </pc:picChg>
      </pc:sldChg>
    </pc:docChg>
  </pc:docChgLst>
  <pc:docChgLst>
    <pc:chgData name="Hurt, Andrew C" userId="20c380bd-3ce1-483f-8848-94c3594d3cf1" providerId="ADAL" clId="{3495807D-E425-4957-81DC-9907B540ED9A}"/>
    <pc:docChg chg="custSel modSld">
      <pc:chgData name="Hurt, Andrew C" userId="20c380bd-3ce1-483f-8848-94c3594d3cf1" providerId="ADAL" clId="{3495807D-E425-4957-81DC-9907B540ED9A}" dt="2024-08-15T15:51:00.581" v="302"/>
      <pc:docMkLst>
        <pc:docMk/>
      </pc:docMkLst>
      <pc:sldChg chg="delSp mod delAnim">
        <pc:chgData name="Hurt, Andrew C" userId="20c380bd-3ce1-483f-8848-94c3594d3cf1" providerId="ADAL" clId="{3495807D-E425-4957-81DC-9907B540ED9A}" dt="2024-08-15T15:42:37.923" v="1" actId="478"/>
        <pc:sldMkLst>
          <pc:docMk/>
          <pc:sldMk cId="3035040294" sldId="256"/>
        </pc:sldMkLst>
      </pc:sldChg>
      <pc:sldChg chg="delSp modSp mod delAnim">
        <pc:chgData name="Hurt, Andrew C" userId="20c380bd-3ce1-483f-8848-94c3594d3cf1" providerId="ADAL" clId="{3495807D-E425-4957-81DC-9907B540ED9A}" dt="2024-08-15T15:46:41.223" v="80" actId="962"/>
        <pc:sldMkLst>
          <pc:docMk/>
          <pc:sldMk cId="2361594818" sldId="257"/>
        </pc:sldMkLst>
      </pc:sldChg>
      <pc:sldChg chg="delSp modSp mod delAnim">
        <pc:chgData name="Hurt, Andrew C" userId="20c380bd-3ce1-483f-8848-94c3594d3cf1" providerId="ADAL" clId="{3495807D-E425-4957-81DC-9907B540ED9A}" dt="2024-08-15T15:50:39.581" v="298"/>
        <pc:sldMkLst>
          <pc:docMk/>
          <pc:sldMk cId="3666090097" sldId="258"/>
        </pc:sldMkLst>
      </pc:sldChg>
      <pc:sldChg chg="delSp mod delAnim">
        <pc:chgData name="Hurt, Andrew C" userId="20c380bd-3ce1-483f-8848-94c3594d3cf1" providerId="ADAL" clId="{3495807D-E425-4957-81DC-9907B540ED9A}" dt="2024-08-15T15:43:23.842" v="15" actId="478"/>
        <pc:sldMkLst>
          <pc:docMk/>
          <pc:sldMk cId="932748493" sldId="259"/>
        </pc:sldMkLst>
      </pc:sldChg>
      <pc:sldChg chg="delSp mod delAnim">
        <pc:chgData name="Hurt, Andrew C" userId="20c380bd-3ce1-483f-8848-94c3594d3cf1" providerId="ADAL" clId="{3495807D-E425-4957-81DC-9907B540ED9A}" dt="2024-08-15T15:43:14.434" v="12" actId="478"/>
        <pc:sldMkLst>
          <pc:docMk/>
          <pc:sldMk cId="2870390396" sldId="260"/>
        </pc:sldMkLst>
      </pc:sldChg>
      <pc:sldChg chg="delSp mod delAnim">
        <pc:chgData name="Hurt, Andrew C" userId="20c380bd-3ce1-483f-8848-94c3594d3cf1" providerId="ADAL" clId="{3495807D-E425-4957-81DC-9907B540ED9A}" dt="2024-08-15T15:42:59.283" v="7" actId="478"/>
        <pc:sldMkLst>
          <pc:docMk/>
          <pc:sldMk cId="4010976476" sldId="262"/>
        </pc:sldMkLst>
      </pc:sldChg>
      <pc:sldChg chg="delSp mod delAnim">
        <pc:chgData name="Hurt, Andrew C" userId="20c380bd-3ce1-483f-8848-94c3594d3cf1" providerId="ADAL" clId="{3495807D-E425-4957-81DC-9907B540ED9A}" dt="2024-08-15T15:43:27.372" v="16" actId="478"/>
        <pc:sldMkLst>
          <pc:docMk/>
          <pc:sldMk cId="1119801829" sldId="266"/>
        </pc:sldMkLst>
      </pc:sldChg>
      <pc:sldChg chg="delSp mod delAnim">
        <pc:chgData name="Hurt, Andrew C" userId="20c380bd-3ce1-483f-8848-94c3594d3cf1" providerId="ADAL" clId="{3495807D-E425-4957-81DC-9907B540ED9A}" dt="2024-08-15T15:42:34.052" v="0" actId="478"/>
        <pc:sldMkLst>
          <pc:docMk/>
          <pc:sldMk cId="4154997097" sldId="267"/>
        </pc:sldMkLst>
      </pc:sldChg>
      <pc:sldChg chg="delSp modSp mod delAnim">
        <pc:chgData name="Hurt, Andrew C" userId="20c380bd-3ce1-483f-8848-94c3594d3cf1" providerId="ADAL" clId="{3495807D-E425-4957-81DC-9907B540ED9A}" dt="2024-08-15T15:46:46.361" v="100" actId="962"/>
        <pc:sldMkLst>
          <pc:docMk/>
          <pc:sldMk cId="4251855305" sldId="268"/>
        </pc:sldMkLst>
      </pc:sldChg>
      <pc:sldChg chg="delSp modSp mod delAnim">
        <pc:chgData name="Hurt, Andrew C" userId="20c380bd-3ce1-483f-8848-94c3594d3cf1" providerId="ADAL" clId="{3495807D-E425-4957-81DC-9907B540ED9A}" dt="2024-08-15T15:51:00.581" v="302"/>
        <pc:sldMkLst>
          <pc:docMk/>
          <pc:sldMk cId="1404612451" sldId="269"/>
        </pc:sldMkLst>
      </pc:sldChg>
      <pc:sldChg chg="delSp modSp mod delAnim">
        <pc:chgData name="Hurt, Andrew C" userId="20c380bd-3ce1-483f-8848-94c3594d3cf1" providerId="ADAL" clId="{3495807D-E425-4957-81DC-9907B540ED9A}" dt="2024-08-15T15:47:43.107" v="196" actId="962"/>
        <pc:sldMkLst>
          <pc:docMk/>
          <pc:sldMk cId="2396541706" sldId="270"/>
        </pc:sldMkLst>
      </pc:sldChg>
      <pc:sldChg chg="delSp modSp mod delAnim">
        <pc:chgData name="Hurt, Andrew C" userId="20c380bd-3ce1-483f-8848-94c3594d3cf1" providerId="ADAL" clId="{3495807D-E425-4957-81DC-9907B540ED9A}" dt="2024-08-15T15:48:02.373" v="220" actId="962"/>
        <pc:sldMkLst>
          <pc:docMk/>
          <pc:sldMk cId="790469898" sldId="273"/>
        </pc:sldMkLst>
      </pc:sldChg>
      <pc:sldChg chg="delSp mod delAnim">
        <pc:chgData name="Hurt, Andrew C" userId="20c380bd-3ce1-483f-8848-94c3594d3cf1" providerId="ADAL" clId="{3495807D-E425-4957-81DC-9907B540ED9A}" dt="2024-08-15T15:42:53.275" v="5" actId="478"/>
        <pc:sldMkLst>
          <pc:docMk/>
          <pc:sldMk cId="846219069" sldId="274"/>
        </pc:sldMkLst>
      </pc:sldChg>
      <pc:sldChg chg="delSp modSp mod delAnim">
        <pc:chgData name="Hurt, Andrew C" userId="20c380bd-3ce1-483f-8848-94c3594d3cf1" providerId="ADAL" clId="{3495807D-E425-4957-81DC-9907B540ED9A}" dt="2024-08-15T15:50:09.351" v="295" actId="12100"/>
        <pc:sldMkLst>
          <pc:docMk/>
          <pc:sldMk cId="3510770798" sldId="275"/>
        </pc:sldMkLst>
      </pc:sldChg>
      <pc:sldChg chg="delSp mod delAnim">
        <pc:chgData name="Hurt, Andrew C" userId="20c380bd-3ce1-483f-8848-94c3594d3cf1" providerId="ADAL" clId="{3495807D-E425-4957-81DC-9907B540ED9A}" dt="2024-08-15T15:43:33.372" v="18" actId="478"/>
        <pc:sldMkLst>
          <pc:docMk/>
          <pc:sldMk cId="2617692043" sldId="280"/>
        </pc:sldMkLst>
      </pc:sldChg>
      <pc:sldChg chg="delSp mod delAnim">
        <pc:chgData name="Hurt, Andrew C" userId="20c380bd-3ce1-483f-8848-94c3594d3cf1" providerId="ADAL" clId="{3495807D-E425-4957-81DC-9907B540ED9A}" dt="2024-08-15T15:43:05.803" v="9" actId="478"/>
        <pc:sldMkLst>
          <pc:docMk/>
          <pc:sldMk cId="2618194783" sldId="283"/>
        </pc:sldMkLst>
      </pc:sldChg>
      <pc:sldChg chg="delSp mod delAnim">
        <pc:chgData name="Hurt, Andrew C" userId="20c380bd-3ce1-483f-8848-94c3594d3cf1" providerId="ADAL" clId="{3495807D-E425-4957-81DC-9907B540ED9A}" dt="2024-08-15T15:43:20.539" v="14" actId="478"/>
        <pc:sldMkLst>
          <pc:docMk/>
          <pc:sldMk cId="344562826" sldId="295"/>
        </pc:sldMkLst>
      </pc:sldChg>
      <pc:sldChg chg="delSp modSp mod delAnim">
        <pc:chgData name="Hurt, Andrew C" userId="20c380bd-3ce1-483f-8848-94c3594d3cf1" providerId="ADAL" clId="{3495807D-E425-4957-81DC-9907B540ED9A}" dt="2024-08-15T15:46:35.062" v="60" actId="962"/>
        <pc:sldMkLst>
          <pc:docMk/>
          <pc:sldMk cId="2236811927" sldId="297"/>
        </pc:sldMkLst>
      </pc:sldChg>
      <pc:sldChg chg="delSp modSp mod delAnim">
        <pc:chgData name="Hurt, Andrew C" userId="20c380bd-3ce1-483f-8848-94c3594d3cf1" providerId="ADAL" clId="{3495807D-E425-4957-81DC-9907B540ED9A}" dt="2024-08-15T15:47:37.061" v="194" actId="962"/>
        <pc:sldMkLst>
          <pc:docMk/>
          <pc:sldMk cId="4250242302" sldId="298"/>
        </pc:sldMkLst>
      </pc:sldChg>
      <pc:sldChg chg="delSp modSp mod delAnim">
        <pc:chgData name="Hurt, Andrew C" userId="20c380bd-3ce1-483f-8848-94c3594d3cf1" providerId="ADAL" clId="{3495807D-E425-4957-81DC-9907B540ED9A}" dt="2024-08-15T15:50:24.581" v="296"/>
        <pc:sldMkLst>
          <pc:docMk/>
          <pc:sldMk cId="3491471171" sldId="300"/>
        </pc:sldMkLst>
      </pc:sldChg>
      <pc:sldChg chg="delSp modSp mod delAnim">
        <pc:chgData name="Hurt, Andrew C" userId="20c380bd-3ce1-483f-8848-94c3594d3cf1" providerId="ADAL" clId="{3495807D-E425-4957-81DC-9907B540ED9A}" dt="2024-08-15T15:50:45.791" v="299"/>
        <pc:sldMkLst>
          <pc:docMk/>
          <pc:sldMk cId="1787866221" sldId="302"/>
        </pc:sldMkLst>
      </pc:sldChg>
      <pc:sldChg chg="delSp modSp mod delAnim">
        <pc:chgData name="Hurt, Andrew C" userId="20c380bd-3ce1-483f-8848-94c3594d3cf1" providerId="ADAL" clId="{3495807D-E425-4957-81DC-9907B540ED9A}" dt="2024-08-15T15:50:50.471" v="300"/>
        <pc:sldMkLst>
          <pc:docMk/>
          <pc:sldMk cId="1363357115" sldId="304"/>
        </pc:sldMkLst>
      </pc:sldChg>
      <pc:sldChg chg="delSp modSp mod delAnim">
        <pc:chgData name="Hurt, Andrew C" userId="20c380bd-3ce1-483f-8848-94c3594d3cf1" providerId="ADAL" clId="{3495807D-E425-4957-81DC-9907B540ED9A}" dt="2024-08-15T15:48:39.995" v="294" actId="962"/>
        <pc:sldMkLst>
          <pc:docMk/>
          <pc:sldMk cId="867573655" sldId="305"/>
        </pc:sldMkLst>
      </pc:sldChg>
      <pc:sldChg chg="delSp mod delAnim">
        <pc:chgData name="Hurt, Andrew C" userId="20c380bd-3ce1-483f-8848-94c3594d3cf1" providerId="ADAL" clId="{3495807D-E425-4957-81DC-9907B540ED9A}" dt="2024-08-15T15:43:35.548" v="19" actId="478"/>
        <pc:sldMkLst>
          <pc:docMk/>
          <pc:sldMk cId="206645986" sldId="306"/>
        </pc:sldMkLst>
      </pc:sldChg>
    </pc:docChg>
  </pc:docChgLst>
  <pc:docChgLst>
    <pc:chgData name="Kunal Ghosh" userId="S::ghosh178@purdue.edu::e399b507-3df8-48a1-8100-af264806a955" providerId="AD" clId="Web-{3EDAE1DD-E1E6-8A63-6E37-CC4C51CEA9FE}"/>
    <pc:docChg chg="modSld">
      <pc:chgData name="Kunal Ghosh" userId="S::ghosh178@purdue.edu::e399b507-3df8-48a1-8100-af264806a955" providerId="AD" clId="Web-{3EDAE1DD-E1E6-8A63-6E37-CC4C51CEA9FE}" dt="2025-01-31T03:41:12.864" v="2"/>
      <pc:docMkLst>
        <pc:docMk/>
      </pc:docMkLst>
      <pc:sldChg chg="modNotes">
        <pc:chgData name="Kunal Ghosh" userId="S::ghosh178@purdue.edu::e399b507-3df8-48a1-8100-af264806a955" providerId="AD" clId="Web-{3EDAE1DD-E1E6-8A63-6E37-CC4C51CEA9FE}" dt="2025-01-31T03:41:12.864" v="2"/>
        <pc:sldMkLst>
          <pc:docMk/>
          <pc:sldMk cId="1680556081" sldId="322"/>
        </pc:sldMkLst>
      </pc:sldChg>
    </pc:docChg>
  </pc:docChgLst>
  <pc:docChgLst>
    <pc:chgData name="Kunal Ghosh" userId="S::ghosh178@purdue.edu::e399b507-3df8-48a1-8100-af264806a955" providerId="AD" clId="Web-{21F2CA7D-574A-50DC-D391-50B7B3EDCB74}"/>
    <pc:docChg chg="modSld">
      <pc:chgData name="Kunal Ghosh" userId="S::ghosh178@purdue.edu::e399b507-3df8-48a1-8100-af264806a955" providerId="AD" clId="Web-{21F2CA7D-574A-50DC-D391-50B7B3EDCB74}" dt="2025-07-18T17:05:51.735" v="83"/>
      <pc:docMkLst>
        <pc:docMk/>
      </pc:docMkLst>
      <pc:sldChg chg="modSp">
        <pc:chgData name="Kunal Ghosh" userId="S::ghosh178@purdue.edu::e399b507-3df8-48a1-8100-af264806a955" providerId="AD" clId="Web-{21F2CA7D-574A-50DC-D391-50B7B3EDCB74}" dt="2025-07-18T17:05:51.735" v="83"/>
        <pc:sldMkLst>
          <pc:docMk/>
          <pc:sldMk cId="2601461702" sldId="325"/>
        </pc:sldMkLst>
        <pc:graphicFrameChg chg="mod modGraphic">
          <ac:chgData name="Kunal Ghosh" userId="S::ghosh178@purdue.edu::e399b507-3df8-48a1-8100-af264806a955" providerId="AD" clId="Web-{21F2CA7D-574A-50DC-D391-50B7B3EDCB74}" dt="2025-07-18T17:05:51.735" v="83"/>
          <ac:graphicFrameMkLst>
            <pc:docMk/>
            <pc:sldMk cId="2601461702" sldId="325"/>
            <ac:graphicFrameMk id="4" creationId="{F21B9E88-C2BA-8BA7-B173-0744F1DFFE7B}"/>
          </ac:graphicFrameMkLst>
        </pc:graphicFrameChg>
      </pc:sldChg>
    </pc:docChg>
  </pc:docChgLst>
  <pc:docChgLst>
    <pc:chgData name="Kunal Ghosh" userId="S::ghosh178@purdue.edu::e399b507-3df8-48a1-8100-af264806a955" providerId="AD" clId="Web-{C1EF2B7D-EE10-0597-31A6-94B3FF5EB04C}"/>
    <pc:docChg chg="delSld modSld sldOrd">
      <pc:chgData name="Kunal Ghosh" userId="S::ghosh178@purdue.edu::e399b507-3df8-48a1-8100-af264806a955" providerId="AD" clId="Web-{C1EF2B7D-EE10-0597-31A6-94B3FF5EB04C}" dt="2025-01-30T19:16:19.572" v="146"/>
      <pc:docMkLst>
        <pc:docMk/>
      </pc:docMkLst>
      <pc:sldChg chg="delSp modSp">
        <pc:chgData name="Kunal Ghosh" userId="S::ghosh178@purdue.edu::e399b507-3df8-48a1-8100-af264806a955" providerId="AD" clId="Web-{C1EF2B7D-EE10-0597-31A6-94B3FF5EB04C}" dt="2025-01-30T19:12:24.672" v="145"/>
        <pc:sldMkLst>
          <pc:docMk/>
          <pc:sldMk cId="4154997097" sldId="267"/>
        </pc:sldMkLst>
      </pc:sldChg>
      <pc:sldChg chg="modSp ord">
        <pc:chgData name="Kunal Ghosh" userId="S::ghosh178@purdue.edu::e399b507-3df8-48a1-8100-af264806a955" providerId="AD" clId="Web-{C1EF2B7D-EE10-0597-31A6-94B3FF5EB04C}" dt="2025-01-30T19:16:19.572" v="146"/>
        <pc:sldMkLst>
          <pc:docMk/>
          <pc:sldMk cId="2590382412" sldId="307"/>
        </pc:sldMkLst>
      </pc:sldChg>
      <pc:sldChg chg="ord">
        <pc:chgData name="Kunal Ghosh" userId="S::ghosh178@purdue.edu::e399b507-3df8-48a1-8100-af264806a955" providerId="AD" clId="Web-{C1EF2B7D-EE10-0597-31A6-94B3FF5EB04C}" dt="2025-01-30T18:54:28.805" v="61"/>
        <pc:sldMkLst>
          <pc:docMk/>
          <pc:sldMk cId="1056688820" sldId="308"/>
        </pc:sldMkLst>
      </pc:sldChg>
      <pc:sldChg chg="del">
        <pc:chgData name="Kunal Ghosh" userId="S::ghosh178@purdue.edu::e399b507-3df8-48a1-8100-af264806a955" providerId="AD" clId="Web-{C1EF2B7D-EE10-0597-31A6-94B3FF5EB04C}" dt="2025-01-30T18:49:05.965" v="7"/>
        <pc:sldMkLst>
          <pc:docMk/>
          <pc:sldMk cId="468561105" sldId="309"/>
        </pc:sldMkLst>
      </pc:sldChg>
      <pc:sldChg chg="del">
        <pc:chgData name="Kunal Ghosh" userId="S::ghosh178@purdue.edu::e399b507-3df8-48a1-8100-af264806a955" providerId="AD" clId="Web-{C1EF2B7D-EE10-0597-31A6-94B3FF5EB04C}" dt="2025-01-30T18:48:57.684" v="5"/>
        <pc:sldMkLst>
          <pc:docMk/>
          <pc:sldMk cId="2130742392" sldId="314"/>
        </pc:sldMkLst>
      </pc:sldChg>
      <pc:sldChg chg="modSp ord">
        <pc:chgData name="Kunal Ghosh" userId="S::ghosh178@purdue.edu::e399b507-3df8-48a1-8100-af264806a955" providerId="AD" clId="Web-{C1EF2B7D-EE10-0597-31A6-94B3FF5EB04C}" dt="2025-01-30T18:54:46.009" v="62"/>
        <pc:sldMkLst>
          <pc:docMk/>
          <pc:sldMk cId="2503109505" sldId="317"/>
        </pc:sldMkLst>
      </pc:sldChg>
      <pc:sldChg chg="del">
        <pc:chgData name="Kunal Ghosh" userId="S::ghosh178@purdue.edu::e399b507-3df8-48a1-8100-af264806a955" providerId="AD" clId="Web-{C1EF2B7D-EE10-0597-31A6-94B3FF5EB04C}" dt="2025-01-30T18:49:00.387" v="6"/>
        <pc:sldMkLst>
          <pc:docMk/>
          <pc:sldMk cId="4123971144" sldId="319"/>
        </pc:sldMkLst>
      </pc:sldChg>
      <pc:sldChg chg="ord">
        <pc:chgData name="Kunal Ghosh" userId="S::ghosh178@purdue.edu::e399b507-3df8-48a1-8100-af264806a955" providerId="AD" clId="Web-{C1EF2B7D-EE10-0597-31A6-94B3FF5EB04C}" dt="2025-01-30T18:54:57.869" v="63"/>
        <pc:sldMkLst>
          <pc:docMk/>
          <pc:sldMk cId="2426592814" sldId="320"/>
        </pc:sldMkLst>
      </pc:sldChg>
      <pc:sldChg chg="ord">
        <pc:chgData name="Kunal Ghosh" userId="S::ghosh178@purdue.edu::e399b507-3df8-48a1-8100-af264806a955" providerId="AD" clId="Web-{C1EF2B7D-EE10-0597-31A6-94B3FF5EB04C}" dt="2025-01-30T18:55:06.807" v="64"/>
        <pc:sldMkLst>
          <pc:docMk/>
          <pc:sldMk cId="3126466637" sldId="321"/>
        </pc:sldMkLst>
      </pc:sldChg>
      <pc:sldChg chg="addSp delSp modSp mod setBg modNotes">
        <pc:chgData name="Kunal Ghosh" userId="S::ghosh178@purdue.edu::e399b507-3df8-48a1-8100-af264806a955" providerId="AD" clId="Web-{C1EF2B7D-EE10-0597-31A6-94B3FF5EB04C}" dt="2025-01-30T19:10:25.184" v="126"/>
        <pc:sldMkLst>
          <pc:docMk/>
          <pc:sldMk cId="1680556081" sldId="322"/>
        </pc:sldMkLst>
      </pc:sldChg>
    </pc:docChg>
  </pc:docChgLst>
  <pc:docChgLst>
    <pc:chgData name="Kunal Ghosh" userId="S::ghosh178@purdue.edu::e399b507-3df8-48a1-8100-af264806a955" providerId="AD" clId="Web-{6396E927-1B97-2BEE-0A71-E6D73A63EA8B}"/>
    <pc:docChg chg="modSld">
      <pc:chgData name="Kunal Ghosh" userId="S::ghosh178@purdue.edu::e399b507-3df8-48a1-8100-af264806a955" providerId="AD" clId="Web-{6396E927-1B97-2BEE-0A71-E6D73A63EA8B}" dt="2025-07-19T14:47:22.756" v="3"/>
      <pc:docMkLst>
        <pc:docMk/>
      </pc:docMkLst>
      <pc:sldChg chg="modNotes">
        <pc:chgData name="Kunal Ghosh" userId="S::ghosh178@purdue.edu::e399b507-3df8-48a1-8100-af264806a955" providerId="AD" clId="Web-{6396E927-1B97-2BEE-0A71-E6D73A63EA8B}" dt="2025-07-19T14:47:22.756" v="3"/>
        <pc:sldMkLst>
          <pc:docMk/>
          <pc:sldMk cId="320732983" sldId="327"/>
        </pc:sldMkLst>
      </pc:sldChg>
    </pc:docChg>
  </pc:docChgLst>
  <pc:docChgLst>
    <pc:chgData name="Austin Watson" userId="S::watso364@purdue.edu::31d1fcba-90a4-421b-a347-1a85e1eed54a" providerId="AD" clId="Web-{78F8146C-43C1-2DB3-67E2-6338D228A5E9}"/>
    <pc:docChg chg="modSld">
      <pc:chgData name="Austin Watson" userId="S::watso364@purdue.edu::31d1fcba-90a4-421b-a347-1a85e1eed54a" providerId="AD" clId="Web-{78F8146C-43C1-2DB3-67E2-6338D228A5E9}" dt="2025-01-30T19:41:54.772" v="38"/>
      <pc:docMkLst>
        <pc:docMk/>
      </pc:docMkLst>
    </pc:docChg>
  </pc:docChgLst>
  <pc:docChgLst>
    <pc:chgData name="Austin Watson" userId="S::watso364@purdue.edu::31d1fcba-90a4-421b-a347-1a85e1eed54a" providerId="AD" clId="Web-{A04D948B-FC36-BBDC-E77D-751FF4226864}"/>
    <pc:docChg chg="modSld">
      <pc:chgData name="Austin Watson" userId="S::watso364@purdue.edu::31d1fcba-90a4-421b-a347-1a85e1eed54a" providerId="AD" clId="Web-{A04D948B-FC36-BBDC-E77D-751FF4226864}" dt="2025-01-27T23:12:55.747" v="21"/>
      <pc:docMkLst>
        <pc:docMk/>
      </pc:docMkLst>
      <pc:sldChg chg="modSp">
        <pc:chgData name="Austin Watson" userId="S::watso364@purdue.edu::31d1fcba-90a4-421b-a347-1a85e1eed54a" providerId="AD" clId="Web-{A04D948B-FC36-BBDC-E77D-751FF4226864}" dt="2025-01-27T23:12:55.747" v="21"/>
        <pc:sldMkLst>
          <pc:docMk/>
          <pc:sldMk cId="2426592814" sldId="320"/>
        </pc:sldMkLst>
      </pc:sldChg>
    </pc:docChg>
  </pc:docChgLst>
  <pc:docChgLst>
    <pc:chgData name="Onur Dincol" userId="S::odincol@purdue.edu::4aac5b7b-0dac-4838-9f19-2be492a945fe" providerId="AD" clId="Web-{EA497F68-42AC-75E7-E4D7-9EEB76C24380}"/>
    <pc:docChg chg="modSld">
      <pc:chgData name="Onur Dincol" userId="S::odincol@purdue.edu::4aac5b7b-0dac-4838-9f19-2be492a945fe" providerId="AD" clId="Web-{EA497F68-42AC-75E7-E4D7-9EEB76C24380}" dt="2025-02-02T23:06:26.424" v="57"/>
      <pc:docMkLst>
        <pc:docMk/>
      </pc:docMkLst>
      <pc:sldChg chg="modNotes">
        <pc:chgData name="Onur Dincol" userId="S::odincol@purdue.edu::4aac5b7b-0dac-4838-9f19-2be492a945fe" providerId="AD" clId="Web-{EA497F68-42AC-75E7-E4D7-9EEB76C24380}" dt="2025-02-02T23:06:26.424" v="57"/>
        <pc:sldMkLst>
          <pc:docMk/>
          <pc:sldMk cId="3276290463" sldId="311"/>
        </pc:sldMkLst>
      </pc:sldChg>
    </pc:docChg>
  </pc:docChgLst>
  <pc:docChgLst>
    <pc:chgData name="Okechukwu Nduka" userId="S::onduka@purdue.edu::761591c5-9709-4555-bbd4-86467b2e6d37" providerId="AD" clId="Web-{EAB9F667-6271-1F2D-9D8A-69BF29DACB11}"/>
    <pc:docChg chg="modSld">
      <pc:chgData name="Okechukwu Nduka" userId="S::onduka@purdue.edu::761591c5-9709-4555-bbd4-86467b2e6d37" providerId="AD" clId="Web-{EAB9F667-6271-1F2D-9D8A-69BF29DACB11}" dt="2025-01-30T15:18:24.391" v="344" actId="14100"/>
      <pc:docMkLst>
        <pc:docMk/>
      </pc:docMkLst>
      <pc:sldChg chg="addSp delSp modSp mod modClrScheme chgLayout">
        <pc:chgData name="Okechukwu Nduka" userId="S::onduka@purdue.edu::761591c5-9709-4555-bbd4-86467b2e6d37" providerId="AD" clId="Web-{EAB9F667-6271-1F2D-9D8A-69BF29DACB11}" dt="2025-01-30T15:17:36.186" v="341"/>
        <pc:sldMkLst>
          <pc:docMk/>
          <pc:sldMk cId="3276290463" sldId="311"/>
        </pc:sldMkLst>
      </pc:sldChg>
      <pc:sldChg chg="addSp delSp modSp addAnim delAnim">
        <pc:chgData name="Okechukwu Nduka" userId="S::onduka@purdue.edu::761591c5-9709-4555-bbd4-86467b2e6d37" providerId="AD" clId="Web-{EAB9F667-6271-1F2D-9D8A-69BF29DACB11}" dt="2025-01-30T15:18:24.391" v="344" actId="14100"/>
        <pc:sldMkLst>
          <pc:docMk/>
          <pc:sldMk cId="1091338601" sldId="313"/>
        </pc:sldMkLst>
      </pc:sldChg>
    </pc:docChg>
  </pc:docChgLst>
  <pc:docChgLst>
    <pc:chgData name="Kunal Ghosh" userId="S::ghosh178@purdue.edu::e399b507-3df8-48a1-8100-af264806a955" providerId="AD" clId="Web-{192E2295-DD75-12CF-0BAB-7538DAFB2644}"/>
    <pc:docChg chg="modSld">
      <pc:chgData name="Kunal Ghosh" userId="S::ghosh178@purdue.edu::e399b507-3df8-48a1-8100-af264806a955" providerId="AD" clId="Web-{192E2295-DD75-12CF-0BAB-7538DAFB2644}" dt="2025-02-04T03:45:00.339" v="14" actId="14100"/>
      <pc:docMkLst>
        <pc:docMk/>
      </pc:docMkLst>
      <pc:sldChg chg="addSp delSp modSp">
        <pc:chgData name="Kunal Ghosh" userId="S::ghosh178@purdue.edu::e399b507-3df8-48a1-8100-af264806a955" providerId="AD" clId="Web-{192E2295-DD75-12CF-0BAB-7538DAFB2644}" dt="2025-02-04T03:45:00.339" v="14" actId="14100"/>
        <pc:sldMkLst>
          <pc:docMk/>
          <pc:sldMk cId="3035040294" sldId="256"/>
        </pc:sldMkLst>
      </pc:sldChg>
    </pc:docChg>
  </pc:docChgLst>
  <pc:docChgLst>
    <pc:chgData name="Kunal Ghosh" userId="S::ghosh178@purdue.edu::e399b507-3df8-48a1-8100-af264806a955" providerId="AD" clId="Web-{622F45C2-AC2B-544D-6491-384DB0BCA4CA}"/>
    <pc:docChg chg="modSld">
      <pc:chgData name="Kunal Ghosh" userId="S::ghosh178@purdue.edu::e399b507-3df8-48a1-8100-af264806a955" providerId="AD" clId="Web-{622F45C2-AC2B-544D-6491-384DB0BCA4CA}" dt="2025-02-04T04:59:56.840" v="4"/>
      <pc:docMkLst>
        <pc:docMk/>
      </pc:docMkLst>
      <pc:sldChg chg="modSp">
        <pc:chgData name="Kunal Ghosh" userId="S::ghosh178@purdue.edu::e399b507-3df8-48a1-8100-af264806a955" providerId="AD" clId="Web-{622F45C2-AC2B-544D-6491-384DB0BCA4CA}" dt="2025-02-04T04:59:44.121" v="2" actId="20577"/>
        <pc:sldMkLst>
          <pc:docMk/>
          <pc:sldMk cId="3035040294" sldId="256"/>
        </pc:sldMkLst>
      </pc:sldChg>
      <pc:sldChg chg="addSp">
        <pc:chgData name="Kunal Ghosh" userId="S::ghosh178@purdue.edu::e399b507-3df8-48a1-8100-af264806a955" providerId="AD" clId="Web-{622F45C2-AC2B-544D-6491-384DB0BCA4CA}" dt="2025-02-04T04:59:53.902" v="3"/>
        <pc:sldMkLst>
          <pc:docMk/>
          <pc:sldMk cId="3276290463" sldId="311"/>
        </pc:sldMkLst>
      </pc:sldChg>
      <pc:sldChg chg="addSp">
        <pc:chgData name="Kunal Ghosh" userId="S::ghosh178@purdue.edu::e399b507-3df8-48a1-8100-af264806a955" providerId="AD" clId="Web-{622F45C2-AC2B-544D-6491-384DB0BCA4CA}" dt="2025-02-04T04:59:56.840" v="4"/>
        <pc:sldMkLst>
          <pc:docMk/>
          <pc:sldMk cId="1091338601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6302-A508-2A33-7D08-0EB672D4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0FF6A-F08D-E492-BEA3-B71236B7F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0519B-B8F0-27EF-10DD-3EDA2C89B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F723-0523-0491-8453-24C5B74D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5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30C63-2A61-8AD1-61B8-48977291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EE942-A3DB-2E53-B248-08D38DF9D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AC4C5-44F5-C924-46DC-97760134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705A-A1A9-BCB5-49C1-66CC6C270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02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37D6-5016-C592-4A69-C8FE5C7F0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0C919-C43F-9A37-831A-3EC3A3CED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CDB6D-E4C9-5E1D-E41E-E2A1EBA63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06102-2FAA-ECCB-1166-4040DA0A7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4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022C9-C76C-EE3E-A41F-B0FF166E5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DA976-86E3-8C22-4E3C-D3945BB4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C5458-3108-EC6E-C6C7-6EA6D6C48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740F6-B24C-5DF2-AB27-30943F29B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4E7D-568E-7A20-B7DD-E27F73ED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754E3-8E87-0B46-19B5-85A599EB6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3F0E4-A115-9C6E-A31D-216320F8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Hello, This is Kunal. 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I am going to share the very interesting findings that team discovered: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In Customer Behavior, high-value customers generate five times more profit per order despite fewer transactions, highlighting the need to prioritize order size and product mix. However, frequent purchasers receiving around 15% discounts often yield negative margins, signaling discounting inefficiencies. Seasonal trends show sales peaking significantly in November and December.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Regarding Product Performance, Copiers, Phones are top performers, whereas Tables and Bookcases consistently lose money. Discounting is key to Profitability: no discounts contribute 72% of profits, while over 20% discounts lead to major losses.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Regionally, the West strongly outperforms Central, driven by economic hubs like California and New York. Effective discount management remains crucial across regions and customer segments.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Thank you.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C7BD2-DDFA-8659-C487-CE88F8E45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3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ECCD2-A875-E23A-A236-C4B4D848F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2B76A-C9B0-682D-481A-C052B4F2D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5BB27-9E1F-5627-ADD0-FBB143A09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E21FF-2163-5E64-7DEE-3190AD4FA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1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753F6-339E-64BC-F57C-6A24AED4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B1F0D-9550-548C-6CCA-0076973EF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6A7B8-4889-05E2-1910-BF82F16DD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F6A41-18A0-F6A3-444C-9973260AD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2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F706-0BEA-AEA0-7428-86F69660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A1E53-B5B5-4F92-3E86-AA844551D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40DF0-93FD-0795-19E0-0FEBC59D0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1115A-4E50-A763-54E6-269AEBB11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3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8153E-34A1-96A2-F4CB-21FAF3AEF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97276-6597-363F-4BBB-1A05A7927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27E2B-9364-20C3-1A80-B49AD8C94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20ECB-FCD0-AD9C-EF2A-A51E2453F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3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FA1F-564F-F4C0-1497-70D61F9C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66B0F-8B55-56F6-2193-20FD7E86C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5D709-4BE4-9943-CF88-E21821869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43F82-5BA2-6CC1-56A1-AE2F41D2F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5C72-C52D-01A9-9083-31437A98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864A9-38E1-70F2-7B1A-0A056E2E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C5C79-455E-F5B7-0632-AC4E6FD02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96A3A-FB47-EE71-A0E4-C85BE03E8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8024C-F0E1-A93C-1C78-6FCE6ED9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5C79E-5450-B6BA-8DE3-205995F3C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D300C-3EF7-3A49-9554-50633C5C2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7F7A-C689-1232-7FD5-2729F3E89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4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D5582-87B6-1F91-7B17-9D5C8CF20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2A478-F5EC-2B25-F1B7-C24FD9104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57407-19E0-078B-1ABE-F44CD3C9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952A7-CD75-D17F-1F11-A6A85545F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7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62085-04F1-3696-620A-D42F8D914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E7242-260F-3220-7FEC-7DF5366C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AA6F3-95AE-954F-F795-432EFB286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AEF02-D1C3-6A42-D26C-7935465BB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0339-8A9E-E124-225F-6D4AF3FA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ABDEF-99AA-11A0-27EB-70E59384E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C153A-8341-686D-B996-183A75E15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8F082-BD97-98C1-F047-29B66101D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B9F8C-827B-9FF4-8ED9-94B8408252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46C-74C4-5932-427A-31197558E4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343-4F7E-84C3-CD08-673F2FE5F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5B1EA-1D6F-289D-FACB-9040F171A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4851-011B-C9F1-B12A-2265ABEC75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516F-C8C7-9666-D863-2EEAB76C8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21478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214780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41E05-E2FD-7748-8B57-EC9C68C689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B7A1A-70E9-2FE4-C6F5-83B077FA0A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882-2267-1630-20F3-B4AD242C87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60CCDA-D884-EB50-0B9C-1003FDB3977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E94D6C-2E61-91FC-DA54-8FB71DE9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943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6D1137-A56F-85A2-FEB3-FEBA9D3C8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721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6B9638-0AB1-0F11-EA67-211E598673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40" y="204067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9AD88-FE01-5097-473B-0D0ED2D85A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B0B28-EB34-B935-AE4A-7CE9E43369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AFDB1-12D2-1D31-D510-3BCAF0C50B2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745F7-8908-BBA2-2D4D-7A215D3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2CF03-CCE7-F9C6-26FF-C319D40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7BF4-4465-4610-AE6E-D9A59C71F925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7456-B676-4523-B458-EE00B4543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4"/>
            <a:ext cx="12192000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9F75A-CC7F-0156-FBEA-7AFDE5FD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97E4-2930-9D48-A5CE-AF00B0E70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BFAC-9DDD-7E29-716C-4E627DE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501C3-2A4B-0682-86F9-ADE24EC9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C5F1A-9BA7-F65D-775E-2A1B983E53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323E-BACA-0B7A-9E9F-89AD4E3343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B0E4F-0D1F-EA8F-1357-B6B9069694D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35C51E-B187-34DE-A75E-C3E52E200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6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EA1D-707D-B54C-8FFB-433BD1A27D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465A6-B511-E9E2-A73A-9DADDEB21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  <p:sldLayoutId id="2147483717" r:id="rId27"/>
  </p:sldLayoutIdLst>
  <p:hf hdr="0" ft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lang="en-US" sz="48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" y="341905"/>
            <a:ext cx="10551381" cy="2870421"/>
          </a:xfrm>
        </p:spPr>
        <p:txBody>
          <a:bodyPr/>
          <a:lstStyle/>
          <a:p>
            <a:pPr algn="ctr"/>
            <a:r>
              <a:rPr lang="en-US" b="1" dirty="0"/>
              <a:t>Retail Chain Transformation</a:t>
            </a:r>
            <a:endParaRPr lang="en-US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BF597E-F796-F66F-75D5-F9E1D2FA6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62895"/>
              </p:ext>
            </p:extLst>
          </p:nvPr>
        </p:nvGraphicFramePr>
        <p:xfrm>
          <a:off x="1061233" y="2761408"/>
          <a:ext cx="8878170" cy="2291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9085">
                  <a:extLst>
                    <a:ext uri="{9D8B030D-6E8A-4147-A177-3AD203B41FA5}">
                      <a16:colId xmlns:a16="http://schemas.microsoft.com/office/drawing/2014/main" val="3007272863"/>
                    </a:ext>
                  </a:extLst>
                </a:gridCol>
                <a:gridCol w="4439085">
                  <a:extLst>
                    <a:ext uri="{9D8B030D-6E8A-4147-A177-3AD203B41FA5}">
                      <a16:colId xmlns:a16="http://schemas.microsoft.com/office/drawing/2014/main" val="1852008685"/>
                    </a:ext>
                  </a:extLst>
                </a:gridCol>
              </a:tblGrid>
              <a:tr h="363239">
                <a:tc>
                  <a:txBody>
                    <a:bodyPr/>
                    <a:lstStyle/>
                    <a:p>
                      <a:r>
                        <a:rPr lang="en-IN"/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Analysis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007489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r>
                        <a:rPr lang="en-IN"/>
                        <a:t>Erjon </a:t>
                      </a:r>
                      <a:r>
                        <a:rPr lang="en-IN" err="1"/>
                        <a:t>Brucaj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941677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r>
                        <a:rPr lang="en-IN"/>
                        <a:t>Kunal Ghosh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Customer/Market 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81692"/>
                  </a:ext>
                </a:extLst>
              </a:tr>
              <a:tr h="462791">
                <a:tc>
                  <a:txBody>
                    <a:bodyPr/>
                    <a:lstStyle/>
                    <a:p>
                      <a:r>
                        <a:rPr lang="en-IN"/>
                        <a:t>Pavan Kalyan Reddy Meka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Risk &amp; Strategy 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4898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r>
                        <a:rPr lang="en-IN"/>
                        <a:t>Sai Nuka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Financial Performance 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4890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r>
                        <a:rPr lang="en-IN"/>
                        <a:t>Rakesh </a:t>
                      </a:r>
                      <a:r>
                        <a:rPr lang="en-IN" err="1"/>
                        <a:t>Prusty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9414"/>
                  </a:ext>
                </a:extLst>
              </a:tr>
            </a:tbl>
          </a:graphicData>
        </a:graphic>
      </p:graphicFrame>
      <p:pic>
        <p:nvPicPr>
          <p:cNvPr id="8" name="Audio Recording Jul 19, 2025 at 1:05:57 PM">
            <a:hlinkClick r:id="" action="ppaction://media"/>
            <a:extLst>
              <a:ext uri="{FF2B5EF4-FFF2-40B4-BE49-F238E27FC236}">
                <a16:creationId xmlns:a16="http://schemas.microsoft.com/office/drawing/2014/main" id="{12DD9916-72C3-4E6F-A281-DAB029CFC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9403" y="5703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9C26-29A5-A705-9BDB-8E51765E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D1314-F441-76E5-2AB6-75526425E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D5689-2653-346C-929B-1FA72E78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Implementation timeline and resource requirements</a:t>
            </a:r>
            <a:endParaRPr lang="en-IN" dirty="0"/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2F51F65D-6103-15CD-B24D-0E75D2FD50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4BF0D-1500-ED30-6ADE-DD0A943D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E0C3-F1AA-B133-D042-6D3B6FF01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28311-65CE-205A-C292-65BF42E0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Expected ROI and success metrics</a:t>
            </a:r>
            <a:endParaRPr lang="en-IN" dirty="0"/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5BC83427-9968-C947-5CA1-2363DA83790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04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4D11-8DF7-12B1-CB0D-DF3D2038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BFE05-60B3-BDF1-4416-835894BCB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7549-DE38-0A13-2F9E-1A165ADC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Strategic Recommendations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EB493CF2-8577-1663-AAD1-4DCCA4BB6B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322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0413-8F68-B696-E3D0-982ACC3B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C3A58-67E8-7EE4-3E55-F9608BB7D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Next immediate steps for client</a:t>
            </a:r>
            <a:endParaRPr lang="en-IN" dirty="0"/>
          </a:p>
          <a:p>
            <a:pPr lvl="0"/>
            <a:r>
              <a:rPr lang="en-US" dirty="0"/>
              <a:t>Key risks and mitigation strategies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BD7A2-574F-B479-1432-7167E161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218DE1CD-DEBB-233F-8DFE-94F4104ED8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7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82E3CF-B6A4-E495-13C3-984CF16A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2F2BE-E17A-18B2-EAAD-B01CCD9A7A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91863" y="6289675"/>
            <a:ext cx="1100137" cy="365125"/>
          </a:xfrm>
        </p:spPr>
        <p:txBody>
          <a:bodyPr/>
          <a:lstStyle/>
          <a:p>
            <a:fld id="{3086EA1D-707D-B54C-8FFB-433BD1A27D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7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95D8-8BB4-6E27-E6E1-D599F6CB8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FC0B-8C3C-E598-7797-69535CF3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1" y="-4998"/>
            <a:ext cx="9010837" cy="535420"/>
          </a:xfrm>
        </p:spPr>
        <p:txBody>
          <a:bodyPr>
            <a:normAutofit fontScale="90000"/>
          </a:bodyPr>
          <a:lstStyle/>
          <a:p>
            <a:r>
              <a:rPr lang="en-US"/>
              <a:t>Key findings from each analyst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F7F78F-4717-FCC9-BD6C-FFCD0847A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42377"/>
              </p:ext>
            </p:extLst>
          </p:nvPr>
        </p:nvGraphicFramePr>
        <p:xfrm>
          <a:off x="78441" y="515470"/>
          <a:ext cx="12045754" cy="6187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>
                  <a:extLst>
                    <a:ext uri="{9D8B030D-6E8A-4147-A177-3AD203B41FA5}">
                      <a16:colId xmlns:a16="http://schemas.microsoft.com/office/drawing/2014/main" val="1746443006"/>
                    </a:ext>
                  </a:extLst>
                </a:gridCol>
                <a:gridCol w="1029729">
                  <a:extLst>
                    <a:ext uri="{9D8B030D-6E8A-4147-A177-3AD203B41FA5}">
                      <a16:colId xmlns:a16="http://schemas.microsoft.com/office/drawing/2014/main" val="137991205"/>
                    </a:ext>
                  </a:extLst>
                </a:gridCol>
                <a:gridCol w="9862728">
                  <a:extLst>
                    <a:ext uri="{9D8B030D-6E8A-4147-A177-3AD203B41FA5}">
                      <a16:colId xmlns:a16="http://schemas.microsoft.com/office/drawing/2014/main" val="1953297222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Analyst</a:t>
                      </a:r>
                      <a:endParaRPr sz="1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Role</a:t>
                      </a:r>
                      <a:endParaRPr sz="1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Key finding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142175"/>
                  </a:ext>
                </a:extLst>
              </a:tr>
              <a:tr h="110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Erjon </a:t>
                      </a:r>
                      <a:r>
                        <a:rPr lang="en-US" sz="1200" err="1"/>
                        <a:t>Brucaj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Customer Behavior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b="0" i="0" u="none" strike="noStrike" noProof="0">
                          <a:latin typeface="+mn-lt"/>
                        </a:rPr>
                        <a:t>High-value customers generate up to 5× more profit per order than others, even with fewer transactions — demonstrating the importance of prioritizing order size and product mix over frequency.</a:t>
                      </a:r>
                      <a:endParaRPr lang="en-US" sz="1200" b="0">
                        <a:latin typeface="+mn-lt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b="0" i="0" u="none" strike="noStrike" noProof="0">
                          <a:latin typeface="+mn-lt"/>
                        </a:rPr>
                        <a:t>Frequent purchasers with 12+ orders may still yield low or negative profit margins, especially when average discounts hover around 15.6%, suggesting inefficiencies in discounting or product targeting.</a:t>
                      </a:r>
                      <a:endParaRPr lang="en-IN" sz="1200" b="0">
                        <a:latin typeface="+mn-lt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b="0" i="0" u="none" strike="noStrike" noProof="0">
                          <a:latin typeface="+mn-lt"/>
                        </a:rPr>
                        <a:t>Sales peak by over 30% in November and December, with November alone bringing in $118,000+, indicating strong seasonal trends and a need for holiday-focused marketing and stock planning.</a:t>
                      </a:r>
                      <a:endParaRPr lang="en-IN" sz="1200" b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60317"/>
                  </a:ext>
                </a:extLst>
              </a:tr>
              <a:tr h="110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Kunal Ghosh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Product Performance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IN" sz="1200">
                          <a:latin typeface="+mn-lt"/>
                        </a:rPr>
                        <a:t>Best performers product sub-category are </a:t>
                      </a:r>
                      <a:r>
                        <a:rPr lang="en-US" sz="1200">
                          <a:latin typeface="+mn-lt"/>
                        </a:rPr>
                        <a:t>Copiers (18%), Phones (14.4%), Accessories (13.6%), paper (11%). Loss leader product sub-category are Tables (79%), Bookcases (15%), Supplies (5.3%). 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Fasteners and Envelopes are cash cows (+30% profit margin, nil YoY sales growth), Machines, Tables are under-performers (&lt;0% profit margin, &lt;0% growth). Appliances, Art, Appliances, copiers, paper are Star performers (&gt;20% Profit Margin, &gt;20% growth). Binders &amp; Applicance question mark.</a:t>
                      </a:r>
                      <a:endParaRPr lang="en-US" sz="1200">
                        <a:latin typeface="+mn-lt"/>
                      </a:endParaRP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IN" sz="1200" b="0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Main driver of </a:t>
                      </a:r>
                      <a:r>
                        <a:rPr lang="en-IN" sz="1200" b="1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Profitability is discounting.</a:t>
                      </a:r>
                      <a:r>
                        <a:rPr lang="en-IN" sz="1200">
                          <a:latin typeface="+mn-lt"/>
                        </a:rPr>
                        <a:t> No discount has contributed to 72% Total profit. More than 20% discount across all products have led to 75% of Total loss. Every product is profitable without Discounting.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258160"/>
                  </a:ext>
                </a:extLst>
              </a:tr>
              <a:tr h="110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Pavan Kalyan Reddy Meka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Product Performance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/>
                        <a:t>Canon Copiers and the Technology category are top performers, showing strong sales and high profit margins (e.g., 38% for Canon, 15.6% for Technology), while subcategories like Labels and Paper exceed 40% margins.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/>
                        <a:t>Discounting heavily impacts profitability — 0% discounts lead to 34% margins, whereas discounts over 20% result in significant losses (−78%), making it the most critical factor to control.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/>
                        <a:t>Customer and regional insights reveal that the Home Office and Corporate segments are more profitable than Consumer, and while the West region performs well, the Central region consistently loses money.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7942"/>
                  </a:ext>
                </a:extLst>
              </a:tr>
              <a:tr h="110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Sai Nuka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Franklin Gothic Book"/>
                        </a:rPr>
                        <a:t>Regional/ Operational</a:t>
                      </a:r>
                      <a:endParaRPr sz="1200" b="0" i="0" u="none" strike="noStrike" baseline="0" noProof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 Gap Crisis: West ($108K) outperforms Central ($40K) by 272% - clear 2:1 performance hierarchy exists with systematic operational dysfunction in bottom regions</a:t>
                      </a:r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Economic Hub Dominance: California ($76K) + New York ($74K) generate 53% of total company profit despite being only 2 states - business model thrives in dense, affluent markets</a:t>
                      </a:r>
                      <a:endParaRPr lang="en-I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2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Central Region Value Destruction: 24% discount rate (2x other regions) creates -86% margins on Binders and -$9,464 furniture losses - highest volume but lowest profitability due to failed pricing strategy</a:t>
                      </a:r>
                      <a:endParaRPr lang="en-I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65427"/>
                  </a:ext>
                </a:extLst>
              </a:tr>
              <a:tr h="9948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Rakesh </a:t>
                      </a:r>
                      <a:r>
                        <a:rPr lang="en-US" sz="1200" err="1"/>
                        <a:t>Prusty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Franklin Gothic Book"/>
                        </a:rPr>
                        <a:t>Sales &amp; Revenue</a:t>
                      </a:r>
                      <a:endParaRPr sz="1200" b="0" i="0" u="none" strike="noStrike" baseline="0" noProof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Sales peak significantly in November and December, contributing 29.5% of total sales.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 and Furniture are the top-performing categories, contributing 36.3% and 32.2% of total sales respectively.</a:t>
                      </a:r>
                    </a:p>
                    <a:p>
                      <a:pPr marL="171450" lvl="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East and West regions and the Consumer segment are key drivers of sales contributing 29.5% and 31.5% of total sales.</a:t>
                      </a:r>
                    </a:p>
                    <a:p>
                      <a:pPr marL="171450" lvl="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 though there is no direct correlation between Discount and Sales, highest Sales occur at 50% discount level. Beyond 50%, there is significant sales drop (more than 89%)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65287"/>
                  </a:ext>
                </a:extLst>
              </a:tr>
            </a:tbl>
          </a:graphicData>
        </a:graphic>
      </p:graphicFrame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2A97F386-1BF3-0339-09DB-A2B5B5D120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808006" y="5725906"/>
            <a:ext cx="1062392" cy="999419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7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53"/>
    </mc:Choice>
    <mc:Fallback xmlns="">
      <p:transition advTm="73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D61B-CAB1-1ED8-D859-A60305D0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976D-8FA7-6984-0CD6-BDFB3AFB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25622"/>
            <a:ext cx="4325711" cy="675342"/>
          </a:xfrm>
        </p:spPr>
        <p:txBody>
          <a:bodyPr>
            <a:normAutofit/>
          </a:bodyPr>
          <a:lstStyle/>
          <a:p>
            <a:r>
              <a:rPr lang="en-US"/>
              <a:t>Integrated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CFD01-5EC2-61C7-151C-56F8E3CC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979" y="1135181"/>
            <a:ext cx="11516042" cy="43946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itchFamily="2" charset="2"/>
              <a:buChar char="•"/>
            </a:pPr>
            <a:r>
              <a:rPr lang="en-US" b="1">
                <a:ea typeface="+mn-lt"/>
                <a:cs typeface="+mn-lt"/>
              </a:rPr>
              <a:t>Discounting as the Core Risk and Lever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Discounts &gt;20% account for most profit loss; 0% discounts yield 72% of profit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Frequent buyers still generate losses when paired with high discounts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Discount depth affects all functions: pricing, marketing, retention, and product</a:t>
            </a:r>
            <a:endParaRPr lang="en-US"/>
          </a:p>
          <a:p>
            <a:pPr marL="285750" indent="-285750">
              <a:buFont typeface="Arial" pitchFamily="2" charset="2"/>
              <a:buChar char="•"/>
            </a:pPr>
            <a:r>
              <a:rPr lang="en-US" sz="1500" b="1">
                <a:ea typeface="+mn-lt"/>
                <a:cs typeface="+mn-lt"/>
              </a:rPr>
              <a:t>Volume ≠ Value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High-frequency customers often underperform vs. fewer, high-margin orders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Profitable product categories can be dragged down by poor discounting or growth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Sales growth without margin discipline leads to misleading performance</a:t>
            </a:r>
            <a:endParaRPr lang="en-US"/>
          </a:p>
          <a:p>
            <a:pPr marL="285750" indent="-285750">
              <a:buFont typeface="Arial" pitchFamily="2" charset="2"/>
              <a:buChar char="•"/>
            </a:pPr>
            <a:r>
              <a:rPr lang="en-US" sz="1500" b="1">
                <a:ea typeface="+mn-lt"/>
                <a:cs typeface="+mn-lt"/>
              </a:rPr>
              <a:t>Regional &amp; Seasonal Mismatches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Some regions (e.g., Central) heavily discount and underperform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Others (e.g., California, New York) generate majority of profit with discipline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November–December drive 30%+ of sales; opportunity magnified or lost based on strategy</a:t>
            </a:r>
            <a:endParaRPr lang="en-US"/>
          </a:p>
          <a:p>
            <a:pPr marL="285750" indent="-285750">
              <a:buFont typeface="Arial" pitchFamily="2" charset="2"/>
              <a:buChar char="•"/>
            </a:pPr>
            <a:r>
              <a:rPr lang="en-US" b="1">
                <a:ea typeface="+mn-lt"/>
                <a:cs typeface="+mn-lt"/>
              </a:rPr>
              <a:t>Strategic Misalignment in Product Portfolio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Cash cows (e.g., fasteners) bring stable margin but flat growth</a:t>
            </a:r>
            <a:endParaRPr lang="en-US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High-growth categories (e.g., appliances, binders) often lose money under current discounting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>
                <a:ea typeface="+mn-lt"/>
                <a:cs typeface="+mn-lt"/>
              </a:rPr>
              <a:t>Poor lifecycle and promotion alignment harms category ROI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Key Takeaway: A unified, margin-first strategy is needed to link customer targeting, discount control, regional execution, and product lifecycle. Profitability depends on cross-functional alignment, especially during seasonal peaks.</a:t>
            </a:r>
            <a:endParaRPr lang="en-US"/>
          </a:p>
          <a:p>
            <a:endParaRPr lang="en-US" b="1">
              <a:ea typeface="+mn-lt"/>
              <a:cs typeface="+mn-lt"/>
            </a:endParaRPr>
          </a:p>
        </p:txBody>
      </p:sp>
      <p:pic>
        <p:nvPicPr>
          <p:cNvPr id="5" name="Picture 4" descr="A blue and white graphic with a dollar sign and a price tag&#10;&#10;AI-generated content may be incorrect.">
            <a:extLst>
              <a:ext uri="{FF2B5EF4-FFF2-40B4-BE49-F238E27FC236}">
                <a16:creationId xmlns:a16="http://schemas.microsoft.com/office/drawing/2014/main" id="{E71B6A89-236B-FB2B-BD16-76DCFCBD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855" y="1135181"/>
            <a:ext cx="3162574" cy="229381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1C48FD6-D404-4121-58D8-684FBBA04E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4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420"/>
    </mc:Choice>
    <mc:Fallback xmlns="">
      <p:transition advTm="3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56FD-5815-43FC-FFAC-C36F51EB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F06F-F707-5283-BAEF-0B78BC2E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67" y="187995"/>
            <a:ext cx="4520256" cy="557304"/>
          </a:xfrm>
        </p:spPr>
        <p:txBody>
          <a:bodyPr>
            <a:normAutofit/>
          </a:bodyPr>
          <a:lstStyle/>
          <a:p>
            <a:r>
              <a:rPr lang="en-US"/>
              <a:t>Top 3 Recommendations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1B9E88-C2BA-8BA7-B173-0744F1DFF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68244"/>
              </p:ext>
            </p:extLst>
          </p:nvPr>
        </p:nvGraphicFramePr>
        <p:xfrm>
          <a:off x="95586" y="745300"/>
          <a:ext cx="11966978" cy="5453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214">
                  <a:extLst>
                    <a:ext uri="{9D8B030D-6E8A-4147-A177-3AD203B41FA5}">
                      <a16:colId xmlns:a16="http://schemas.microsoft.com/office/drawing/2014/main" val="1746443006"/>
                    </a:ext>
                  </a:extLst>
                </a:gridCol>
                <a:gridCol w="11130764">
                  <a:extLst>
                    <a:ext uri="{9D8B030D-6E8A-4147-A177-3AD203B41FA5}">
                      <a16:colId xmlns:a16="http://schemas.microsoft.com/office/drawing/2014/main" val="1953297222"/>
                    </a:ext>
                  </a:extLst>
                </a:gridCol>
              </a:tblGrid>
              <a:tr h="6171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S. No.</a:t>
                      </a:r>
                      <a:endParaRPr sz="13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Recommendations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142175"/>
                  </a:ext>
                </a:extLst>
              </a:tr>
              <a:tr h="1841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IN" sz="1300" b="1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Optimize Discounting strategy</a:t>
                      </a: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 - </a:t>
                      </a:r>
                      <a:r>
                        <a:rPr lang="en-US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Implement a targeted discount strategy to limit discounts on low-margin and low-growth products and increase discounts on high-margin, high-growth products.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US" sz="130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Cut losses by limiting max discount on Binders = 0.2, Machines = 0.3, Tables = 0.0, Storage = 0.0, phone = 0.2.</a:t>
                      </a:r>
                      <a:endParaRPr lang="en-US" sz="130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Limit max discount on low growth products 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Cash-cow products (high profit margin) such as Fasteners and Envelopes 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Under-performers (loss making with low growth) such as Machines, Tables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Promotion by discounting needs to be more targeted towards product sub-categories with high growth such as Appliances, Art, Appliances, copiers, paper. </a:t>
                      </a:r>
                      <a:r>
                        <a:rPr lang="en-IN" sz="1300" b="0" i="0" u="none" strike="noStrike" baseline="0" noProof="0">
                          <a:solidFill>
                            <a:srgbClr val="000000"/>
                          </a:solidFill>
                        </a:rPr>
                        <a:t>Increase total profit by more than 10% approx.</a:t>
                      </a:r>
                      <a:endParaRPr lang="en-IN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60317"/>
                  </a:ext>
                </a:extLst>
              </a:tr>
              <a:tr h="12853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IN" sz="1300" b="1"/>
                        <a:t>Capitalize on End-of-Year Seasonality</a:t>
                      </a:r>
                      <a:r>
                        <a:rPr lang="en-IN" sz="1300"/>
                        <a:t> - </a:t>
                      </a:r>
                      <a:r>
                        <a:rPr lang="en-US" sz="1300"/>
                        <a:t>Leverage the proven sales peak in November and December through targeted marketing, inventory optimization, and strategic promotions.</a:t>
                      </a:r>
                    </a:p>
                    <a:p>
                      <a:endParaRPr lang="en-US" sz="130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 b="0" i="0" u="none" strike="noStrike" kern="1200" baseline="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Plan and develop targeted marketing campaigns for the end-of-year season to increase sales by 25%.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/>
                        <a:t>Optimize inventory levels to reduce in stockouts during peak season by 50%.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/>
                        <a:t>Launch end-of-year promotions to increase in customer acquisition by 20% and monitor sales performance.</a:t>
                      </a:r>
                      <a:endParaRPr lang="en-IN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258160"/>
                  </a:ext>
                </a:extLst>
              </a:tr>
              <a:tr h="16466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300" b="1"/>
                        <a:t>Enhance Cross-Selling and Upselling </a:t>
                      </a:r>
                      <a:r>
                        <a:rPr lang="en-IN" sz="1300"/>
                        <a:t>- </a:t>
                      </a:r>
                      <a:r>
                        <a:rPr lang="en-US" sz="1300"/>
                        <a:t>Promote complementary and higher-margin products within high-performing categories to increase average transaction value.</a:t>
                      </a:r>
                    </a:p>
                    <a:p>
                      <a:pPr lvl="0">
                        <a:buNone/>
                      </a:pPr>
                      <a:endParaRPr lang="en-IN" sz="130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 b="0" i="0" u="none" strike="noStrike" kern="1200" baseline="0" noProof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Identify key complementary products and create promotional bundles.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/>
                        <a:t>Train sales teams on cross-selling and upselling techniques.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/>
                        <a:t>Launch cross-selling and upselling campaigns.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/>
                        <a:t>This recommendation should increase average transaction value by 15% and improve customer satisfaction score by 10%.</a:t>
                      </a:r>
                      <a:endParaRPr lang="en-IN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7942"/>
                  </a:ext>
                </a:extLst>
              </a:tr>
            </a:tbl>
          </a:graphicData>
        </a:graphic>
      </p:graphicFrame>
      <p:pic>
        <p:nvPicPr>
          <p:cNvPr id="9" name="Rakesh_Recommendations">
            <a:hlinkClick r:id="" action="ppaction://media"/>
            <a:extLst>
              <a:ext uri="{FF2B5EF4-FFF2-40B4-BE49-F238E27FC236}">
                <a16:creationId xmlns:a16="http://schemas.microsoft.com/office/drawing/2014/main" id="{DD3CECDC-7E7F-B4FA-92AE-855A019447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6487" y="571135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14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03"/>
    </mc:Choice>
    <mc:Fallback xmlns="">
      <p:transition advTm="1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5B99-42C1-54C8-D653-4BB14BA44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4C07-324F-3E35-7F1C-776242B7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64" y="160475"/>
            <a:ext cx="4325711" cy="1034775"/>
          </a:xfrm>
        </p:spPr>
        <p:txBody>
          <a:bodyPr>
            <a:normAutofit/>
          </a:bodyPr>
          <a:lstStyle/>
          <a:p>
            <a:r>
              <a:rPr lang="en-US"/>
              <a:t>Expected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D04EB-30F4-62D4-43F4-543F21567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9164" y="1368235"/>
            <a:ext cx="11516042" cy="412152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/>
              <a:t>Improve Overall Profitability by 15–20%</a:t>
            </a:r>
            <a:br>
              <a:rPr lang="en-US" altLang="en-US" sz="1700"/>
            </a:br>
            <a:r>
              <a:rPr lang="en-US" altLang="en-US" sz="1700"/>
              <a:t>Driven by tighter control on discounting, especially eliminating &gt;20% discounts that account for most losses.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/>
              <a:t>Reduce Unprofitable Orders by 30%</a:t>
            </a:r>
            <a:br>
              <a:rPr lang="en-US" altLang="en-US" sz="1700"/>
            </a:br>
            <a:r>
              <a:rPr lang="en-US" altLang="en-US" sz="1700"/>
              <a:t>Achieved by re-aligning pricing strategy to prioritize high-margin, low-frequency customers over high-frequency, low-value ones.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/>
              <a:t>Increase Q4 Margin Capture</a:t>
            </a:r>
            <a:br>
              <a:rPr lang="en-US" altLang="en-US" sz="1700"/>
            </a:br>
            <a:r>
              <a:rPr lang="en-US" altLang="en-US" sz="1700"/>
              <a:t>Leveraging historical seasonal peaks by synchronizing regional execution and marketing during November–December.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/>
              <a:t>Boost ROI of High-Growth Products</a:t>
            </a:r>
            <a:br>
              <a:rPr lang="en-US" altLang="en-US" sz="1700"/>
            </a:br>
            <a:r>
              <a:rPr lang="en-US" altLang="en-US" sz="1700"/>
              <a:t>Addressing loss-making categories like appliances and binders through better discount policies and lifecycle-based promotions.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/>
              <a:t>Enhance Cross-Functional Synergy</a:t>
            </a:r>
            <a:br>
              <a:rPr lang="en-US" altLang="en-US" sz="1700"/>
            </a:br>
            <a:r>
              <a:rPr lang="en-US" altLang="en-US" sz="1700"/>
              <a:t>Aligning pricing, marketing, regional strategy, and product lifecycle management under a unified margin-first framework.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>
                <a:cs typeface="Arial" panose="020B0604020202020204" pitchFamily="34" charset="0"/>
              </a:rPr>
              <a:t>Lower Margin Erosion Across Key Categories</a:t>
            </a:r>
            <a:br>
              <a:rPr lang="en-US" altLang="en-US" sz="1700">
                <a:cs typeface="Arial" panose="020B0604020202020204" pitchFamily="34" charset="0"/>
              </a:rPr>
            </a:br>
            <a:r>
              <a:rPr lang="en-US" altLang="en-US" sz="1700">
                <a:cs typeface="Arial" panose="020B0604020202020204" pitchFamily="34" charset="0"/>
              </a:rPr>
              <a:t>By phasing out underperforming SKUs (e.g., heavily discounted furniture) and refocusing on profitable niches.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>
                <a:cs typeface="Arial" panose="020B0604020202020204" pitchFamily="34" charset="0"/>
              </a:rPr>
              <a:t>Increase Regional Profitability Consistency</a:t>
            </a:r>
            <a:br>
              <a:rPr lang="en-US" altLang="en-US" sz="1700">
                <a:cs typeface="Arial" panose="020B0604020202020204" pitchFamily="34" charset="0"/>
              </a:rPr>
            </a:br>
            <a:r>
              <a:rPr lang="en-US" altLang="en-US" sz="1700">
                <a:cs typeface="Arial" panose="020B0604020202020204" pitchFamily="34" charset="0"/>
              </a:rPr>
              <a:t>Through discount discipline in regions like Central and replication of best practices from high-performing areas like California and New York.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>
                <a:cs typeface="Arial" panose="020B0604020202020204" pitchFamily="34" charset="0"/>
              </a:rPr>
              <a:t>Strengthen Customer Lifetime Value (CLV)</a:t>
            </a:r>
            <a:br>
              <a:rPr lang="en-US" altLang="en-US" sz="1700">
                <a:cs typeface="Arial" panose="020B0604020202020204" pitchFamily="34" charset="0"/>
              </a:rPr>
            </a:br>
            <a:r>
              <a:rPr lang="en-US" altLang="en-US" sz="1700">
                <a:cs typeface="Arial" panose="020B0604020202020204" pitchFamily="34" charset="0"/>
              </a:rPr>
              <a:t>By discouraging discount-driven behavior and fostering loyalty from high-margin, low-discount customers.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>
                <a:cs typeface="Arial" panose="020B0604020202020204" pitchFamily="34" charset="0"/>
              </a:rPr>
              <a:t>Improve Product Mix Efficiency</a:t>
            </a:r>
            <a:br>
              <a:rPr lang="en-US" altLang="en-US" sz="1700">
                <a:cs typeface="Arial" panose="020B0604020202020204" pitchFamily="34" charset="0"/>
              </a:rPr>
            </a:br>
            <a:r>
              <a:rPr lang="en-US" altLang="en-US" sz="1700">
                <a:cs typeface="Arial" panose="020B0604020202020204" pitchFamily="34" charset="0"/>
              </a:rPr>
              <a:t>Through better alignment of promotions with lifecycle stages—reducing marketing waste on low-ROI products.</a:t>
            </a:r>
          </a:p>
          <a:p>
            <a:pPr marL="285750" lvl="0" indent="-2857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b="1">
                <a:cs typeface="Arial" panose="020B0604020202020204" pitchFamily="34" charset="0"/>
              </a:rPr>
              <a:t>Capture Missed Revenue Opportunities During Peak Seasons</a:t>
            </a:r>
            <a:br>
              <a:rPr lang="en-US" altLang="en-US" sz="1700">
                <a:cs typeface="Arial" panose="020B0604020202020204" pitchFamily="34" charset="0"/>
              </a:rPr>
            </a:br>
            <a:r>
              <a:rPr lang="en-US" altLang="en-US" sz="1700">
                <a:cs typeface="Arial" panose="020B0604020202020204" pitchFamily="34" charset="0"/>
              </a:rPr>
              <a:t>By coordinating supply chain, promotions, and pricing ahead of Q4 to meet demand without margin sacrifice.</a:t>
            </a:r>
          </a:p>
          <a:p>
            <a:pPr marL="457200" indent="-457200">
              <a:buFont typeface="Arial" pitchFamily="2" charset="2"/>
              <a:buChar char="•"/>
            </a:pPr>
            <a:endParaRPr lang="en-US"/>
          </a:p>
        </p:txBody>
      </p:sp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D7458002-8946-63B1-4A36-CCFEF8593D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28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47"/>
    </mc:Choice>
    <mc:Fallback xmlns="">
      <p:transition advTm="4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ECA87-556C-F6C8-1E33-68BD34247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Business challenge and why it matters</a:t>
            </a:r>
          </a:p>
          <a:p>
            <a:pPr lvl="0"/>
            <a:endParaRPr lang="en-US" dirty="0"/>
          </a:p>
          <a:p>
            <a:pPr lvl="0"/>
            <a:r>
              <a:rPr lang="en-US"/>
              <a:t>Describe the DATASET 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07E03-5607-C286-502F-896BDDE9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&amp; Approach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F54D876A-C3B1-A289-2EF9-D666D63A30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0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FDBA-3520-DEFD-55ED-939949AF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BA9E4-DF45-29C6-A46C-BD8E0B0B1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Team methodology and individual roles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A04EF-CD48-5BFC-F7D6-13FF68A8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&amp; Approach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57BAD266-968F-E81F-AC9F-F4414F3F47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85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4965-7F27-04D8-C42B-2238990CC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645E8-AE75-4D2B-C698-45F4E783AB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One slide per analyst with main finding</a:t>
            </a:r>
            <a:endParaRPr lang="en-IN" dirty="0"/>
          </a:p>
          <a:p>
            <a:pPr lvl="0"/>
            <a:r>
              <a:rPr lang="en-US" dirty="0"/>
              <a:t>How findings connect across functions</a:t>
            </a:r>
            <a:endParaRPr lang="en-IN" dirty="0"/>
          </a:p>
          <a:p>
            <a:pPr lvl="0"/>
            <a:r>
              <a:rPr lang="en-US" dirty="0"/>
              <a:t>Most surprising discoveries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44255-9E91-38BB-3537-FAFAE349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Insights - Financial Performance Analyst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9CCC2F57-3FF4-3401-079C-36DB67AE1A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3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D6620-EF6F-8CA3-27C3-68FD6B80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1ABA0-E07C-9899-B9D4-B0A9FD3F6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One slide per analyst with main finding</a:t>
            </a:r>
            <a:endParaRPr lang="en-IN" dirty="0"/>
          </a:p>
          <a:p>
            <a:pPr lvl="0"/>
            <a:r>
              <a:rPr lang="en-US" dirty="0"/>
              <a:t>How findings connect across functions</a:t>
            </a:r>
            <a:endParaRPr lang="en-IN" dirty="0"/>
          </a:p>
          <a:p>
            <a:pPr lvl="0"/>
            <a:r>
              <a:rPr lang="en-US" dirty="0"/>
              <a:t>Most surprising discoveries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686D3-5A81-2EAB-9139-801908E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Insights - Customer/Market Analyst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E6E3AF7A-EDEF-D306-ECCF-A7799379C8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92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0F46-C4C9-309D-34D9-A7220D37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7D366-4F43-8E86-BDD8-1AEFB0E35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One slide per analyst with main finding</a:t>
            </a:r>
            <a:endParaRPr lang="en-IN" dirty="0"/>
          </a:p>
          <a:p>
            <a:pPr lvl="0"/>
            <a:r>
              <a:rPr lang="en-US" dirty="0"/>
              <a:t>How findings connect across functions</a:t>
            </a:r>
            <a:endParaRPr lang="en-IN" dirty="0"/>
          </a:p>
          <a:p>
            <a:pPr lvl="0"/>
            <a:r>
              <a:rPr lang="en-US" dirty="0"/>
              <a:t>Most surprising discoveries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B4671-DF74-9D0E-D50F-30ECD7B7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Insights - Operational Excellence Analyst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94A77454-3DB1-DB36-C7D6-2BE90F9E86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17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00CD-80D3-5A18-2F0B-1FC6C8A2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1D7D1-BFBC-F690-2C9C-AFDC2BD662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One slide per analyst with main finding</a:t>
            </a:r>
            <a:endParaRPr lang="en-IN" dirty="0"/>
          </a:p>
          <a:p>
            <a:pPr lvl="0"/>
            <a:r>
              <a:rPr lang="en-US" dirty="0"/>
              <a:t>How findings connect across functions</a:t>
            </a:r>
            <a:endParaRPr lang="en-IN" dirty="0"/>
          </a:p>
          <a:p>
            <a:pPr lvl="0"/>
            <a:r>
              <a:rPr lang="en-US" dirty="0"/>
              <a:t>Most surprising discoveries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0A44-F331-2099-3B2D-0DA112CF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Insights - Risk &amp; Strategy Analyst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5FA315E9-287E-6E52-D9D1-72115029F7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76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D8D2-DAE9-11A1-575C-1D2156D3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F21D1-6331-BDC9-2326-8E62F9C20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One slide per analyst with main finding</a:t>
            </a:r>
            <a:endParaRPr lang="en-IN" dirty="0"/>
          </a:p>
          <a:p>
            <a:pPr lvl="0"/>
            <a:r>
              <a:rPr lang="en-US" dirty="0"/>
              <a:t>How findings connect across functions</a:t>
            </a:r>
            <a:endParaRPr lang="en-IN" dirty="0"/>
          </a:p>
          <a:p>
            <a:pPr lvl="0"/>
            <a:r>
              <a:rPr lang="en-US" dirty="0"/>
              <a:t>Most surprising discoveries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863DE-39C8-97FA-2F1A-58CE5F40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Insights - Technology &amp; Innovation Analyst</a:t>
            </a:r>
          </a:p>
        </p:txBody>
      </p:sp>
      <p:pic>
        <p:nvPicPr>
          <p:cNvPr id="11" name="Audio Recording Jul 19, 2025 at 1:13:55 PM">
            <a:hlinkClick r:id="" action="ppaction://media"/>
            <a:extLst>
              <a:ext uri="{FF2B5EF4-FFF2-40B4-BE49-F238E27FC236}">
                <a16:creationId xmlns:a16="http://schemas.microsoft.com/office/drawing/2014/main" id="{76A32362-7E86-E424-2E56-284E57B8AE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6886" y="565788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04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62B8-6C2B-736D-7B51-3A6964410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AB5A-2C68-5850-8C09-63FD618B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66" y="187995"/>
            <a:ext cx="8954107" cy="557304"/>
          </a:xfrm>
        </p:spPr>
        <p:txBody>
          <a:bodyPr>
            <a:normAutofit/>
          </a:bodyPr>
          <a:lstStyle/>
          <a:p>
            <a:r>
              <a:rPr lang="en-US" dirty="0"/>
              <a:t>Top 3 Strategic Recommendations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6986A4-E51C-92DF-05ED-6AD88328A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89035"/>
              </p:ext>
            </p:extLst>
          </p:nvPr>
        </p:nvGraphicFramePr>
        <p:xfrm>
          <a:off x="95586" y="745300"/>
          <a:ext cx="11966978" cy="5390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214">
                  <a:extLst>
                    <a:ext uri="{9D8B030D-6E8A-4147-A177-3AD203B41FA5}">
                      <a16:colId xmlns:a16="http://schemas.microsoft.com/office/drawing/2014/main" val="1746443006"/>
                    </a:ext>
                  </a:extLst>
                </a:gridCol>
                <a:gridCol w="11130764">
                  <a:extLst>
                    <a:ext uri="{9D8B030D-6E8A-4147-A177-3AD203B41FA5}">
                      <a16:colId xmlns:a16="http://schemas.microsoft.com/office/drawing/2014/main" val="1953297222"/>
                    </a:ext>
                  </a:extLst>
                </a:gridCol>
              </a:tblGrid>
              <a:tr h="6171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S. No.</a:t>
                      </a:r>
                      <a:endParaRPr sz="13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Recommendations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142175"/>
                  </a:ext>
                </a:extLst>
              </a:tr>
              <a:tr h="1841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1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60317"/>
                  </a:ext>
                </a:extLst>
              </a:tr>
              <a:tr h="12853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2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258160"/>
                  </a:ext>
                </a:extLst>
              </a:tr>
              <a:tr h="16466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I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7794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9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03"/>
    </mc:Choice>
    <mc:Fallback xmlns="">
      <p:transition advTm="1610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4.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Alt-Widescreen-20231110" id="{F218E956-3EF7-C74B-B913-ECEA98BCBD3B}" vid="{FE519D9E-70B6-014C-84F2-2F94F9874F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25EC03-AAAA-4B6B-9D28-5719C1FEBC11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37af3f4b-4b66-46f9-8456-831d9bc3e737"/>
    <ds:schemaRef ds:uri="d6656b4d-3fa0-4709-acfb-d5e813445d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Purdue Widescreen PPT - Alt Font</Template>
  <TotalTime>0</TotalTime>
  <Words>1662</Words>
  <Application>Microsoft Office PowerPoint</Application>
  <PresentationFormat>Widescreen</PresentationFormat>
  <Paragraphs>163</Paragraphs>
  <Slides>18</Slides>
  <Notes>17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Franklin Gothic Book</vt:lpstr>
      <vt:lpstr>Franklin Gothic Medium</vt:lpstr>
      <vt:lpstr>Franklin Gothic Medium Cond</vt:lpstr>
      <vt:lpstr>Wingdings</vt:lpstr>
      <vt:lpstr>Office Theme</vt:lpstr>
      <vt:lpstr>Retail Chain Transformation</vt:lpstr>
      <vt:lpstr>Problem &amp; Approach</vt:lpstr>
      <vt:lpstr>Problem &amp; Approach</vt:lpstr>
      <vt:lpstr>Key Insights - Financial Performance Analyst</vt:lpstr>
      <vt:lpstr>Key Insights - Customer/Market Analyst</vt:lpstr>
      <vt:lpstr>Key Insights - Operational Excellence Analyst</vt:lpstr>
      <vt:lpstr>Key Insights - Risk &amp; Strategy Analyst</vt:lpstr>
      <vt:lpstr>Key Insights - Technology &amp; Innovation Analyst</vt:lpstr>
      <vt:lpstr>Top 3 Strategic Recommendations</vt:lpstr>
      <vt:lpstr>Implementation timeline and resource requirements</vt:lpstr>
      <vt:lpstr>Expected ROI and success metrics</vt:lpstr>
      <vt:lpstr>Strategic Recommendations</vt:lpstr>
      <vt:lpstr>Call to Action</vt:lpstr>
      <vt:lpstr>Thank you</vt:lpstr>
      <vt:lpstr>Key findings from each analyst</vt:lpstr>
      <vt:lpstr>Integrated Insights</vt:lpstr>
      <vt:lpstr>Top 3 Recommendations</vt:lpstr>
      <vt:lpstr>Expected Impacts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AI Understanding Alignment</dc:title>
  <dc:creator>Maestas, Cherie Drake</dc:creator>
  <cp:lastModifiedBy>Kunal Ghosh</cp:lastModifiedBy>
  <cp:revision>1</cp:revision>
  <dcterms:created xsi:type="dcterms:W3CDTF">2024-06-08T17:57:05Z</dcterms:created>
  <dcterms:modified xsi:type="dcterms:W3CDTF">2025-08-06T08:52:16Z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0x01010054E202481DC1CB46AA011D949D311478</vt:lpwstr>
  </property>
  <property fmtid="{D5CDD505-2E9C-101B-9397-08002B2CF9AE}" pid="3" name="MediaServiceImageTags">
    <vt:lpwstr/>
  </property>
  <property fmtid="{D5CDD505-2E9C-101B-9397-08002B2CF9AE}" pid="4" name="MSIP_Label_f7606f69-b0ae-4874-be30-7d43a3c7be10_Tag">
    <vt:lpwstr>10, 3, 0, 1</vt:lpwstr>
  </property>
  <property fmtid="{D5CDD505-2E9C-101B-9397-08002B2CF9AE}" pid="5" name="MSIP_Label_f7606f69-b0ae-4874-be30-7d43a3c7be10_SetDate">
    <vt:lpwstr>2025-07-15T04:33:52Z</vt:lpwstr>
  </property>
  <property fmtid="{D5CDD505-2E9C-101B-9397-08002B2CF9AE}" pid="6" name="MSIP_Label_f7606f69-b0ae-4874-be30-7d43a3c7be10_Enabled">
    <vt:lpwstr>true</vt:lpwstr>
  </property>
  <property fmtid="{D5CDD505-2E9C-101B-9397-08002B2CF9AE}" pid="7" name="MSIP_Label_f7606f69-b0ae-4874-be30-7d43a3c7be10_Name">
    <vt:lpwstr>defa4170-0d19-0005-0001-bc88714345d2</vt:lpwstr>
  </property>
  <property fmtid="{D5CDD505-2E9C-101B-9397-08002B2CF9AE}" pid="8" name="MSIP_Label_f7606f69-b0ae-4874-be30-7d43a3c7be10_ActionId">
    <vt:lpwstr>087c4e0d-e983-4cb2-aff9-e1cb25add37a</vt:lpwstr>
  </property>
  <property fmtid="{D5CDD505-2E9C-101B-9397-08002B2CF9AE}" pid="9" name="MSIP_Label_f7606f69-b0ae-4874-be30-7d43a3c7be10_ContentBits">
    <vt:lpwstr>0</vt:lpwstr>
  </property>
  <property fmtid="{D5CDD505-2E9C-101B-9397-08002B2CF9AE}" pid="10" name="MSIP_Label_f7606f69-b0ae-4874-be30-7d43a3c7be10_Method">
    <vt:lpwstr>Standard</vt:lpwstr>
  </property>
  <property fmtid="{D5CDD505-2E9C-101B-9397-08002B2CF9AE}" pid="11" name="MSIP_Label_f7606f69-b0ae-4874-be30-7d43a3c7be10_SiteId">
    <vt:lpwstr>4130bd39-7c53-419c-b1e5-8758d6d63f21</vt:lpwstr>
  </property>
</Properties>
</file>